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4" r:id="rId1"/>
  </p:sldMasterIdLst>
  <p:notesMasterIdLst>
    <p:notesMasterId r:id="rId25"/>
  </p:notesMasterIdLst>
  <p:sldIdLst>
    <p:sldId id="256" r:id="rId2"/>
    <p:sldId id="283" r:id="rId3"/>
    <p:sldId id="284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61" r:id="rId24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умская Наталья Витальевна" initials="СНВ" lastIdx="1" clrIdx="0">
    <p:extLst>
      <p:ext uri="{19B8F6BF-5375-455C-9EA6-DF929625EA0E}">
        <p15:presenceInfo xmlns:p15="http://schemas.microsoft.com/office/powerpoint/2012/main" userId="S-1-5-21-2387631207-3550023481-2250639080-1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69B3E7"/>
    <a:srgbClr val="CF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1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960" y="1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7401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960" y="10157401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28F1A9A-405D-4C03-8D0B-809BEFCE8A5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74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28F1A9A-405D-4C03-8D0B-809BEFCE8A58}" type="slidenum">
              <a:rPr lang="ru-RU" sz="1400" spc="-1">
                <a:latin typeface="Times New Roman"/>
              </a:rPr>
              <a:t>1</a:t>
            </a:fld>
            <a:endParaRPr lang="ru-RU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20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5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2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5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87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9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40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2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5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15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9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98000"/>
                <a:alpha val="26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676358" y="2537499"/>
            <a:ext cx="8375007" cy="1293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sz="2400" spc="-1" dirty="0">
                <a:solidFill>
                  <a:schemeClr val="bg1"/>
                </a:solidFill>
                <a:latin typeface="Montserrat" panose="00000500000000000000" pitchFamily="2" charset="-52"/>
                <a:ea typeface="Verdana"/>
              </a:rPr>
              <a:t>Инструкция по созданию предложения по целевому обучению на портале «Работа России»</a:t>
            </a:r>
          </a:p>
        </p:txBody>
      </p:sp>
      <p:sp>
        <p:nvSpPr>
          <p:cNvPr id="86" name="Line 3"/>
          <p:cNvSpPr/>
          <p:nvPr/>
        </p:nvSpPr>
        <p:spPr>
          <a:xfrm>
            <a:off x="2448732" y="1107282"/>
            <a:ext cx="877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7" name="CustomShape 4"/>
          <p:cNvSpPr/>
          <p:nvPr/>
        </p:nvSpPr>
        <p:spPr>
          <a:xfrm>
            <a:off x="571320" y="4003920"/>
            <a:ext cx="466056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48914-2213-F85B-50BC-BA287FC54184}"/>
              </a:ext>
            </a:extLst>
          </p:cNvPr>
          <p:cNvSpPr txBox="1"/>
          <p:nvPr/>
        </p:nvSpPr>
        <p:spPr>
          <a:xfrm>
            <a:off x="1484533" y="556769"/>
            <a:ext cx="535202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spc="-1" dirty="0">
                <a:solidFill>
                  <a:schemeClr val="bg1"/>
                </a:solidFill>
                <a:latin typeface="Montserrat" panose="00000500000000000000" pitchFamily="2" charset="-52"/>
                <a:ea typeface="Verdana"/>
              </a:rPr>
              <a:t>Приморский</a:t>
            </a:r>
            <a:r>
              <a:rPr lang="ru-RU" sz="2800" b="1" spc="-1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ru-RU" sz="2800" spc="-1" dirty="0">
                <a:solidFill>
                  <a:schemeClr val="bg1"/>
                </a:solidFill>
                <a:latin typeface="Verdana"/>
                <a:ea typeface="Verdana"/>
              </a:rPr>
              <a:t>край</a:t>
            </a:r>
            <a:endParaRPr lang="ru-RU" sz="280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868AE2-F5E8-45EA-6482-AB2CBF0D4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66" y="480388"/>
            <a:ext cx="502205" cy="552426"/>
          </a:xfrm>
          <a:prstGeom prst="rect">
            <a:avLst/>
          </a:prstGeom>
        </p:spPr>
      </p:pic>
      <p:sp>
        <p:nvSpPr>
          <p:cNvPr id="12" name="Line 3">
            <a:extLst>
              <a:ext uri="{FF2B5EF4-FFF2-40B4-BE49-F238E27FC236}">
                <a16:creationId xmlns:a16="http://schemas.microsoft.com/office/drawing/2014/main" id="{D9CD3C9D-525A-2A56-F15B-DE504EC84E00}"/>
              </a:ext>
            </a:extLst>
          </p:cNvPr>
          <p:cNvSpPr/>
          <p:nvPr/>
        </p:nvSpPr>
        <p:spPr>
          <a:xfrm flipH="1">
            <a:off x="1676358" y="360787"/>
            <a:ext cx="1" cy="830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BA63A92-16DC-8953-0A18-FE8D0D5ABF41}"/>
              </a:ext>
            </a:extLst>
          </p:cNvPr>
          <p:cNvSpPr txBox="1">
            <a:spLocks/>
          </p:cNvSpPr>
          <p:nvPr/>
        </p:nvSpPr>
        <p:spPr>
          <a:xfrm>
            <a:off x="196088" y="6389545"/>
            <a:ext cx="1187470" cy="2789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2024</a:t>
            </a:r>
            <a:r>
              <a:rPr lang="ru-RU" dirty="0">
                <a:solidFill>
                  <a:schemeClr val="bg1"/>
                </a:solidFill>
              </a:rPr>
              <a:t> г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BB4E44-1C1E-398E-CC54-423353A12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" y="189484"/>
            <a:ext cx="1807651" cy="1174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04D912-89BB-24D4-A568-91E398E3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73426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F2DA3-9537-811C-A389-A6AA07B78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63439D-5B62-7E88-FCEC-80A7992EA924}"/>
              </a:ext>
            </a:extLst>
          </p:cNvPr>
          <p:cNvSpPr/>
          <p:nvPr/>
        </p:nvSpPr>
        <p:spPr>
          <a:xfrm>
            <a:off x="2849217" y="6042991"/>
            <a:ext cx="1272210" cy="596348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C687698B-D169-7089-7884-FDEC25FA7089}"/>
              </a:ext>
            </a:extLst>
          </p:cNvPr>
          <p:cNvSpPr/>
          <p:nvPr/>
        </p:nvSpPr>
        <p:spPr>
          <a:xfrm>
            <a:off x="4187558" y="6157886"/>
            <a:ext cx="863836" cy="322813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3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728435-D796-2F08-524D-99AC76CD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9EAEE3-B458-7BF3-1108-BE2D88D3A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8" y="0"/>
            <a:ext cx="9674086" cy="6858000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3E0B3FB-90A3-8803-C925-F823217213B2}"/>
              </a:ext>
            </a:extLst>
          </p:cNvPr>
          <p:cNvSpPr/>
          <p:nvPr/>
        </p:nvSpPr>
        <p:spPr>
          <a:xfrm>
            <a:off x="1385110" y="5941918"/>
            <a:ext cx="224772" cy="525400"/>
          </a:xfrm>
          <a:prstGeom prst="downArrow">
            <a:avLst>
              <a:gd name="adj1" fmla="val 50000"/>
              <a:gd name="adj2" fmla="val 47143"/>
            </a:avLst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62F3A40A-7DAF-4AFB-9B3D-210D02A56080}"/>
              </a:ext>
            </a:extLst>
          </p:cNvPr>
          <p:cNvSpPr/>
          <p:nvPr/>
        </p:nvSpPr>
        <p:spPr>
          <a:xfrm>
            <a:off x="4863162" y="484674"/>
            <a:ext cx="685384" cy="284205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3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585448-1549-6574-A195-DFBAAA936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384" y="-1"/>
            <a:ext cx="1769616" cy="10475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7A173A-5882-47EB-643C-7DBEB2B84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23" y="0"/>
            <a:ext cx="892862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066CF7-2F82-4238-9F96-200F3E030909}"/>
              </a:ext>
            </a:extLst>
          </p:cNvPr>
          <p:cNvSpPr/>
          <p:nvPr/>
        </p:nvSpPr>
        <p:spPr>
          <a:xfrm>
            <a:off x="3856383" y="5777948"/>
            <a:ext cx="2239617" cy="543340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03A311-1703-539B-D0A8-F8CA055013ED}"/>
              </a:ext>
            </a:extLst>
          </p:cNvPr>
          <p:cNvSpPr/>
          <p:nvPr/>
        </p:nvSpPr>
        <p:spPr>
          <a:xfrm>
            <a:off x="1722783" y="5777949"/>
            <a:ext cx="1038172" cy="543339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9AA3345-38C3-CE80-E845-FB82DB289C61}"/>
              </a:ext>
            </a:extLst>
          </p:cNvPr>
          <p:cNvSpPr/>
          <p:nvPr/>
        </p:nvSpPr>
        <p:spPr>
          <a:xfrm>
            <a:off x="800198" y="5891492"/>
            <a:ext cx="780544" cy="316251"/>
          </a:xfrm>
          <a:prstGeom prst="righ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6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EB5E32-029C-2C74-028D-CBB87911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4" y="0"/>
            <a:ext cx="8799444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51A75-AD67-D2A7-E3BF-8E03E12F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FADBC3AB-E0F9-6222-694F-EFD88CA40020}"/>
              </a:ext>
            </a:extLst>
          </p:cNvPr>
          <p:cNvSpPr/>
          <p:nvPr/>
        </p:nvSpPr>
        <p:spPr>
          <a:xfrm>
            <a:off x="8444746" y="225287"/>
            <a:ext cx="903440" cy="387272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6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28AB8F-B0DF-2493-1AB7-F5B77CF5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CED7ED-5DF9-1397-FBB1-0EABEBDF6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03"/>
          <a:stretch/>
        </p:blipFill>
        <p:spPr>
          <a:xfrm>
            <a:off x="2133600" y="0"/>
            <a:ext cx="8070574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3B4FB7-6ED3-E9AB-1857-4C7BB73E597D}"/>
              </a:ext>
            </a:extLst>
          </p:cNvPr>
          <p:cNvSpPr/>
          <p:nvPr/>
        </p:nvSpPr>
        <p:spPr>
          <a:xfrm>
            <a:off x="2555806" y="2138297"/>
            <a:ext cx="4518993" cy="542760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95B25380-93F7-F65D-8132-251C8AE83905}"/>
              </a:ext>
            </a:extLst>
          </p:cNvPr>
          <p:cNvSpPr/>
          <p:nvPr/>
        </p:nvSpPr>
        <p:spPr>
          <a:xfrm>
            <a:off x="7296799" y="2259207"/>
            <a:ext cx="808513" cy="300940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4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38A5A-5D65-15B6-FAFC-F5C8E1E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0" y="0"/>
            <a:ext cx="789829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500239-1933-5298-08F7-33230BCB5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F8AF0C3-8EC5-5550-AB72-B4BAEE788873}"/>
              </a:ext>
            </a:extLst>
          </p:cNvPr>
          <p:cNvSpPr/>
          <p:nvPr/>
        </p:nvSpPr>
        <p:spPr>
          <a:xfrm>
            <a:off x="2707690" y="5655076"/>
            <a:ext cx="275207" cy="608699"/>
          </a:xfrm>
          <a:prstGeom prst="down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4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B4A79-F182-7AD0-BDDE-A7DC3F85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78" y="0"/>
            <a:ext cx="747422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6E95E-E556-E495-B712-6FE6B3C42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C44D9C6F-2EED-2A6C-3FE0-6ED075CE290C}"/>
              </a:ext>
            </a:extLst>
          </p:cNvPr>
          <p:cNvSpPr/>
          <p:nvPr/>
        </p:nvSpPr>
        <p:spPr>
          <a:xfrm>
            <a:off x="7549108" y="898326"/>
            <a:ext cx="742636" cy="316113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06C5408-E6AC-6993-93AE-102DEFC8CD47}"/>
              </a:ext>
            </a:extLst>
          </p:cNvPr>
          <p:cNvSpPr/>
          <p:nvPr/>
        </p:nvSpPr>
        <p:spPr>
          <a:xfrm>
            <a:off x="3169328" y="1606858"/>
            <a:ext cx="4074851" cy="7723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1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BFF3E9-2ECD-D672-FA3C-749C39A46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599626-8DDD-DD1D-2AA4-A1480F095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43" y="0"/>
            <a:ext cx="7593495" cy="6858000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7D1E8AB9-D5EF-5BFC-247F-EE6F0DEB8829}"/>
              </a:ext>
            </a:extLst>
          </p:cNvPr>
          <p:cNvSpPr/>
          <p:nvPr/>
        </p:nvSpPr>
        <p:spPr>
          <a:xfrm>
            <a:off x="3124939" y="5335480"/>
            <a:ext cx="253721" cy="521852"/>
          </a:xfrm>
          <a:prstGeom prst="down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9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503D8C-ABA8-0D1C-4165-CCF9C33E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0"/>
            <a:ext cx="68072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B85CD2-9D5E-3585-DE36-4578D639A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8A7CAE95-9778-1274-799F-957D956482B3}"/>
              </a:ext>
            </a:extLst>
          </p:cNvPr>
          <p:cNvSpPr/>
          <p:nvPr/>
        </p:nvSpPr>
        <p:spPr>
          <a:xfrm>
            <a:off x="8359914" y="2133728"/>
            <a:ext cx="704188" cy="307631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6B9B2-3375-EC6D-BA8A-FB11ADAF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D9C9FA-C953-FCC7-AB11-39515453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7" y="0"/>
            <a:ext cx="8348870" cy="6858000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CCC3B0F-15B3-ED5A-1C72-3E1DDC44B9D4}"/>
              </a:ext>
            </a:extLst>
          </p:cNvPr>
          <p:cNvSpPr/>
          <p:nvPr/>
        </p:nvSpPr>
        <p:spPr>
          <a:xfrm>
            <a:off x="1500326" y="5965795"/>
            <a:ext cx="783421" cy="337351"/>
          </a:xfrm>
          <a:prstGeom prst="righ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0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E08F4-E2FF-076A-4AE9-864614A85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6" y="26633"/>
            <a:ext cx="931944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D156B-9D5C-E3AE-9211-05481580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816" y="0"/>
            <a:ext cx="1583184" cy="109195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C3DFD7-7D07-8367-E84E-5DCCE04E5026}"/>
              </a:ext>
            </a:extLst>
          </p:cNvPr>
          <p:cNvSpPr/>
          <p:nvPr/>
        </p:nvSpPr>
        <p:spPr>
          <a:xfrm>
            <a:off x="1233996" y="5770485"/>
            <a:ext cx="3897297" cy="639194"/>
          </a:xfrm>
          <a:prstGeom prst="rect">
            <a:avLst/>
          </a:prstGeom>
          <a:noFill/>
          <a:ln w="28575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951B63-FEF0-27CD-5858-647A81C76BDF}"/>
              </a:ext>
            </a:extLst>
          </p:cNvPr>
          <p:cNvSpPr/>
          <p:nvPr/>
        </p:nvSpPr>
        <p:spPr>
          <a:xfrm>
            <a:off x="2467992" y="2219417"/>
            <a:ext cx="1340528" cy="417251"/>
          </a:xfrm>
          <a:prstGeom prst="rect">
            <a:avLst/>
          </a:prstGeom>
          <a:noFill/>
          <a:ln w="1905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B935A73-4523-EA1A-B976-0EF1AA2F778D}"/>
              </a:ext>
            </a:extLst>
          </p:cNvPr>
          <p:cNvSpPr/>
          <p:nvPr/>
        </p:nvSpPr>
        <p:spPr>
          <a:xfrm>
            <a:off x="8788893" y="0"/>
            <a:ext cx="710214" cy="284085"/>
          </a:xfrm>
          <a:prstGeom prst="righ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2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6D503D-018E-8C9A-C63A-E1371F80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1"/>
            <a:ext cx="942852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0DBDAB-0CD9-FD3F-5A66-0CBDAA61E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51799CF-5B3D-271F-673C-9B8C30C0B43C}"/>
              </a:ext>
            </a:extLst>
          </p:cNvPr>
          <p:cNvSpPr/>
          <p:nvPr/>
        </p:nvSpPr>
        <p:spPr>
          <a:xfrm>
            <a:off x="4092605" y="1727544"/>
            <a:ext cx="784323" cy="332076"/>
          </a:xfrm>
          <a:prstGeom prst="righ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32206F4-3EA9-681C-F833-C4C7517321B4}"/>
              </a:ext>
            </a:extLst>
          </p:cNvPr>
          <p:cNvSpPr/>
          <p:nvPr/>
        </p:nvSpPr>
        <p:spPr>
          <a:xfrm>
            <a:off x="6684885" y="1038687"/>
            <a:ext cx="263242" cy="608957"/>
          </a:xfrm>
          <a:prstGeom prst="down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5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D4FBD2-DF77-702F-CD99-BA1CF0E0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42" y="0"/>
            <a:ext cx="9787568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372180-0052-508D-CBE8-EF2F5500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9785F6AB-E813-C4B6-691B-E6949E87EBAF}"/>
              </a:ext>
            </a:extLst>
          </p:cNvPr>
          <p:cNvSpPr/>
          <p:nvPr/>
        </p:nvSpPr>
        <p:spPr>
          <a:xfrm>
            <a:off x="3202393" y="2213124"/>
            <a:ext cx="751129" cy="246221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5D29D4-5BD7-2B6D-A0F8-B4CE906A5A9E}"/>
              </a:ext>
            </a:extLst>
          </p:cNvPr>
          <p:cNvSpPr/>
          <p:nvPr/>
        </p:nvSpPr>
        <p:spPr>
          <a:xfrm>
            <a:off x="3669694" y="4428317"/>
            <a:ext cx="6619525" cy="50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02720-A027-B535-8B91-90C6FC141B28}"/>
              </a:ext>
            </a:extLst>
          </p:cNvPr>
          <p:cNvSpPr txBox="1"/>
          <p:nvPr/>
        </p:nvSpPr>
        <p:spPr>
          <a:xfrm>
            <a:off x="3577958" y="4483473"/>
            <a:ext cx="2642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«Ромашка»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0F31A0C-1383-324F-E554-4EA821CE9641}"/>
              </a:ext>
            </a:extLst>
          </p:cNvPr>
          <p:cNvSpPr/>
          <p:nvPr/>
        </p:nvSpPr>
        <p:spPr>
          <a:xfrm>
            <a:off x="4394447" y="1642369"/>
            <a:ext cx="621436" cy="5707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9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3408C1-CA1C-F7E7-61C8-D7F32A2D8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32" y="-145774"/>
            <a:ext cx="9278178" cy="70037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6E6BA9-50B9-E9AA-A8EF-A713BC2D0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C1F8BD-4E7B-9806-291D-79A27974AB84}"/>
              </a:ext>
            </a:extLst>
          </p:cNvPr>
          <p:cNvSpPr/>
          <p:nvPr/>
        </p:nvSpPr>
        <p:spPr>
          <a:xfrm>
            <a:off x="1444487" y="1921566"/>
            <a:ext cx="2822713" cy="563216"/>
          </a:xfrm>
          <a:prstGeom prst="rect">
            <a:avLst/>
          </a:prstGeom>
          <a:noFill/>
          <a:ln w="5715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2C5D50C3-51CD-B333-D1C2-BC899CE97FEA}"/>
              </a:ext>
            </a:extLst>
          </p:cNvPr>
          <p:cNvSpPr/>
          <p:nvPr/>
        </p:nvSpPr>
        <p:spPr>
          <a:xfrm>
            <a:off x="4465154" y="2034209"/>
            <a:ext cx="941347" cy="211842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D92EC5-DA64-853B-0DE3-84E25253AACB}"/>
              </a:ext>
            </a:extLst>
          </p:cNvPr>
          <p:cNvSpPr/>
          <p:nvPr/>
        </p:nvSpPr>
        <p:spPr>
          <a:xfrm>
            <a:off x="1444487" y="2484782"/>
            <a:ext cx="1881809" cy="669235"/>
          </a:xfrm>
          <a:prstGeom prst="rect">
            <a:avLst/>
          </a:prstGeom>
          <a:noFill/>
          <a:ln w="5715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1FDCC425-8D45-D585-70A6-C683226398A8}"/>
              </a:ext>
            </a:extLst>
          </p:cNvPr>
          <p:cNvSpPr/>
          <p:nvPr/>
        </p:nvSpPr>
        <p:spPr>
          <a:xfrm>
            <a:off x="3454251" y="2653748"/>
            <a:ext cx="812949" cy="222618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633E5585-9F20-7FAF-39AD-CBF06FC73ECC}"/>
              </a:ext>
            </a:extLst>
          </p:cNvPr>
          <p:cNvSpPr/>
          <p:nvPr/>
        </p:nvSpPr>
        <p:spPr>
          <a:xfrm>
            <a:off x="6693761" y="1216866"/>
            <a:ext cx="257455" cy="704700"/>
          </a:xfrm>
          <a:prstGeom prst="down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5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8A7209B-9DCD-7F6E-AD72-C3ABB7F4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539" y="2082800"/>
            <a:ext cx="8630446" cy="1727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4400" spc="-50" dirty="0">
                <a:solidFill>
                  <a:schemeClr val="bg1"/>
                </a:solidFill>
                <a:latin typeface="Montserrat" panose="00000500000000000000" pitchFamily="2" charset="-52"/>
              </a:rPr>
              <a:t>Спасибо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4400" spc="-50" dirty="0">
                <a:solidFill>
                  <a:schemeClr val="bg1"/>
                </a:solidFill>
                <a:latin typeface="Montserrat" panose="00000500000000000000" pitchFamily="2" charset="-52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5620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B94EF7-04AE-74CB-A419-2880888E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83" y="0"/>
            <a:ext cx="1902117" cy="1152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60A53C-6E19-D366-D4BE-D4790A59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4" y="1"/>
            <a:ext cx="6107837" cy="65631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2596AE-ADE1-B519-F60A-ED470168DE9C}"/>
              </a:ext>
            </a:extLst>
          </p:cNvPr>
          <p:cNvSpPr/>
          <p:nvPr/>
        </p:nvSpPr>
        <p:spPr>
          <a:xfrm>
            <a:off x="3435658" y="3728621"/>
            <a:ext cx="5539666" cy="1669002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BC75C7C-F96F-8690-250C-6156B7A5D664}"/>
              </a:ext>
            </a:extLst>
          </p:cNvPr>
          <p:cNvSpPr/>
          <p:nvPr/>
        </p:nvSpPr>
        <p:spPr>
          <a:xfrm>
            <a:off x="2360795" y="4332302"/>
            <a:ext cx="972769" cy="435007"/>
          </a:xfrm>
          <a:prstGeom prst="righ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3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26FAA-E235-01EC-6E5D-3E50896B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916" y="-136513"/>
            <a:ext cx="1907216" cy="115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A7B42-6F93-5FFB-2166-E69B69A4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21635"/>
            <a:ext cx="12192001" cy="60363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F8C5DD45-7B4D-1340-8F9A-25AB764DDC51}"/>
              </a:ext>
            </a:extLst>
          </p:cNvPr>
          <p:cNvSpPr/>
          <p:nvPr/>
        </p:nvSpPr>
        <p:spPr>
          <a:xfrm>
            <a:off x="506027" y="1152810"/>
            <a:ext cx="230820" cy="675990"/>
          </a:xfrm>
          <a:prstGeom prst="up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9B3E7"/>
              </a:solidFill>
            </a:endParaRPr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id="{36915F3E-6CA9-9207-ED5A-936DA9F5FB3C}"/>
              </a:ext>
            </a:extLst>
          </p:cNvPr>
          <p:cNvSpPr/>
          <p:nvPr/>
        </p:nvSpPr>
        <p:spPr>
          <a:xfrm>
            <a:off x="2130641" y="5078027"/>
            <a:ext cx="1109709" cy="301841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A4CCF-6EF3-5A28-B327-70974ECEF9E8}"/>
              </a:ext>
            </a:extLst>
          </p:cNvPr>
          <p:cNvSpPr/>
          <p:nvPr/>
        </p:nvSpPr>
        <p:spPr>
          <a:xfrm>
            <a:off x="185529" y="5804453"/>
            <a:ext cx="1881811" cy="291548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FE3FA-2C79-938B-BC94-E7D4B19A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43" y="0"/>
            <a:ext cx="1868557" cy="11319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B84C71-5308-0ACF-C357-B0B847AF8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6" y="763480"/>
            <a:ext cx="10262586" cy="6094519"/>
          </a:xfrm>
          <a:prstGeom prst="rect">
            <a:avLst/>
          </a:prstGeom>
        </p:spPr>
      </p:pic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id="{4A4AA893-9C71-4B1D-DBBE-5C68BAB1A922}"/>
              </a:ext>
            </a:extLst>
          </p:cNvPr>
          <p:cNvSpPr/>
          <p:nvPr/>
        </p:nvSpPr>
        <p:spPr>
          <a:xfrm>
            <a:off x="9641149" y="4172057"/>
            <a:ext cx="319596" cy="630764"/>
          </a:xfrm>
          <a:prstGeom prst="up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16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84B31-D1D2-FCD7-C31A-2EFF711C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255" y="0"/>
            <a:ext cx="1640745" cy="9939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523C32-BD65-4634-F6D3-372D89DB9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8382"/>
            <a:ext cx="12192000" cy="6049617"/>
          </a:xfrm>
          <a:prstGeom prst="rect">
            <a:avLst/>
          </a:prstGeom>
        </p:spPr>
      </p:pic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44951F33-3B59-4279-F1A5-4C5132AC6401}"/>
              </a:ext>
            </a:extLst>
          </p:cNvPr>
          <p:cNvSpPr/>
          <p:nvPr/>
        </p:nvSpPr>
        <p:spPr>
          <a:xfrm>
            <a:off x="3780987" y="2763207"/>
            <a:ext cx="902179" cy="308467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53D0578C-ABFD-DE8B-3175-79D7D47D0272}"/>
              </a:ext>
            </a:extLst>
          </p:cNvPr>
          <p:cNvSpPr/>
          <p:nvPr/>
        </p:nvSpPr>
        <p:spPr>
          <a:xfrm>
            <a:off x="2940952" y="5550924"/>
            <a:ext cx="902179" cy="308467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8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65E346-C684-F5DA-5EED-BA27F1AA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78" y="0"/>
            <a:ext cx="1596522" cy="967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5BB166-E402-E53D-1B4F-991C5976A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4503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DE307C-F163-BE0D-255F-69D73A4A3ED0}"/>
              </a:ext>
            </a:extLst>
          </p:cNvPr>
          <p:cNvSpPr/>
          <p:nvPr/>
        </p:nvSpPr>
        <p:spPr>
          <a:xfrm>
            <a:off x="357809" y="0"/>
            <a:ext cx="9978887" cy="2014330"/>
          </a:xfrm>
          <a:prstGeom prst="rect">
            <a:avLst/>
          </a:prstGeom>
          <a:noFill/>
          <a:ln w="5715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055EB-8CC9-5E70-892D-B1928533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077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4E4030-0C66-C11D-6376-93B27F24A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4E49F6-7BBA-82FF-E13D-2EA20FFC93D9}"/>
              </a:ext>
            </a:extLst>
          </p:cNvPr>
          <p:cNvSpPr/>
          <p:nvPr/>
        </p:nvSpPr>
        <p:spPr>
          <a:xfrm>
            <a:off x="702365" y="1842052"/>
            <a:ext cx="9144000" cy="795131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D4B1D858-4283-6AB6-3937-C0E69EDFEA32}"/>
              </a:ext>
            </a:extLst>
          </p:cNvPr>
          <p:cNvSpPr/>
          <p:nvPr/>
        </p:nvSpPr>
        <p:spPr>
          <a:xfrm>
            <a:off x="3463193" y="6143347"/>
            <a:ext cx="1073297" cy="319598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5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744D58-DC70-B37D-2179-6E9D3146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9471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2434E8-91A7-5E2F-3F62-2887A9F2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10" y="0"/>
            <a:ext cx="1597290" cy="969348"/>
          </a:xfrm>
          <a:prstGeom prst="rect">
            <a:avLst/>
          </a:prstGeom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8048DAD7-07FD-2D75-3EC5-4C484A4A93E7}"/>
              </a:ext>
            </a:extLst>
          </p:cNvPr>
          <p:cNvSpPr/>
          <p:nvPr/>
        </p:nvSpPr>
        <p:spPr>
          <a:xfrm>
            <a:off x="3551324" y="3777127"/>
            <a:ext cx="1113183" cy="297723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206864D1-CC8A-81C3-A2CA-E1EC95C499B1}"/>
              </a:ext>
            </a:extLst>
          </p:cNvPr>
          <p:cNvSpPr/>
          <p:nvPr/>
        </p:nvSpPr>
        <p:spPr>
          <a:xfrm>
            <a:off x="6475553" y="4797803"/>
            <a:ext cx="981690" cy="360124"/>
          </a:xfrm>
          <a:prstGeom prst="lef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08B0D7-7FA3-F440-E201-78E7565148AE}"/>
              </a:ext>
            </a:extLst>
          </p:cNvPr>
          <p:cNvSpPr/>
          <p:nvPr/>
        </p:nvSpPr>
        <p:spPr>
          <a:xfrm>
            <a:off x="503583" y="5526157"/>
            <a:ext cx="8680174" cy="689113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4F749A1-D3D2-BE6E-95EB-00F23CBDF8E2}"/>
              </a:ext>
            </a:extLst>
          </p:cNvPr>
          <p:cNvSpPr/>
          <p:nvPr/>
        </p:nvSpPr>
        <p:spPr>
          <a:xfrm>
            <a:off x="-674703" y="6427304"/>
            <a:ext cx="899990" cy="328603"/>
          </a:xfrm>
          <a:prstGeom prst="rightArrow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858D56-EFBC-709D-6E74-7BCD1AD12F20}"/>
              </a:ext>
            </a:extLst>
          </p:cNvPr>
          <p:cNvSpPr/>
          <p:nvPr/>
        </p:nvSpPr>
        <p:spPr>
          <a:xfrm>
            <a:off x="344557" y="6427304"/>
            <a:ext cx="1033669" cy="430696"/>
          </a:xfrm>
          <a:prstGeom prst="rect">
            <a:avLst/>
          </a:prstGeom>
          <a:noFill/>
          <a:ln w="38100">
            <a:solidFill>
              <a:srgbClr val="0033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691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2735</TotalTime>
  <Words>26</Words>
  <Application>Microsoft Office PowerPoint</Application>
  <PresentationFormat>Широкоэкранный</PresentationFormat>
  <Paragraphs>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Gill Sans MT</vt:lpstr>
      <vt:lpstr>Montserrat</vt:lpstr>
      <vt:lpstr>Times New Roman</vt:lpstr>
      <vt:lpstr>Verdana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Текущее состояние кадровой и организационной структуры КГКУ «ПЦЗН»</dc:title>
  <dc:subject/>
  <dc:creator>Кусаинова Асель Адиловна</dc:creator>
  <dc:description/>
  <cp:lastModifiedBy>Кромак Элла Ласловна</cp:lastModifiedBy>
  <cp:revision>83</cp:revision>
  <cp:lastPrinted>2024-02-22T01:38:11Z</cp:lastPrinted>
  <dcterms:created xsi:type="dcterms:W3CDTF">2021-11-25T01:07:47Z</dcterms:created>
  <dcterms:modified xsi:type="dcterms:W3CDTF">2024-05-30T09:07:40Z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