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2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88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54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66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725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254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749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6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48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94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4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89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3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69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1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1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3A73-A0EE-4CCD-94EF-5DD1A4EEE68A}" type="datetimeFigureOut">
              <a:rPr lang="ru-RU" smtClean="0"/>
              <a:t>24.01.23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836C868-65E4-4D7D-82D8-602C01D3E0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10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Эффективные методы и приемы при подготовке к ОГЭ и ЕГЭ по английскому языку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Подготовила Аникина Елена Васильевна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Учитель английского языка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МКОУ «СОШ № 31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80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162" y="1345946"/>
            <a:ext cx="9606778" cy="13703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218" name="Picture 2" descr="https://shareslide.ru/img/thumbs/c6b9dca3bda4dab8fe44ec701a6f11d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442912"/>
            <a:ext cx="8515351" cy="592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46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931" y="3938588"/>
            <a:ext cx="9126796" cy="13901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shareslide.ru/img/thumbs/b7d03c5d7ad2e767c4f9c24e74d6255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85787"/>
            <a:ext cx="8089900" cy="60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41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805" y="1319530"/>
            <a:ext cx="9687371" cy="139014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1266" name="Picture 2" descr="https://shareslide.ru/img/thumbs/ce343d59440e14a003ddfdbb0662cf48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28613"/>
            <a:ext cx="8586788" cy="60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09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093" y="1312926"/>
            <a:ext cx="9703489" cy="141655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2290" name="Picture 2" descr="https://shareslide.ru/img/thumbs/2bd1a3080f48354ef68cf3d9a18c3a60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" y="300037"/>
            <a:ext cx="8601075" cy="61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160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smtClean="0">
                <a:ln w="11430"/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Peter with a Rooster</a:t>
            </a:r>
          </a:p>
          <a:p>
            <a:pPr algn="ctr"/>
            <a:endParaRPr lang="ru-RU" sz="2400" b="1" dirty="0" smtClean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Интерактивная викторина</a:t>
            </a:r>
          </a:p>
          <a:p>
            <a:pPr algn="ctr"/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Описание картины</a:t>
            </a:r>
          </a:p>
          <a:p>
            <a:pPr algn="ctr"/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ВПР – ОГЭ - ЕГЭ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52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7" descr="Картинки по запросу петух в картинах известных художник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"/>
          <a:stretch/>
        </p:blipFill>
        <p:spPr bwMode="auto">
          <a:xfrm>
            <a:off x="677334" y="400050"/>
            <a:ext cx="828092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42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160416"/>
              </p:ext>
            </p:extLst>
          </p:nvPr>
        </p:nvGraphicFramePr>
        <p:xfrm>
          <a:off x="814388" y="400050"/>
          <a:ext cx="8243887" cy="602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4388" y="400050"/>
                        <a:ext cx="8243887" cy="602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047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546572"/>
              </p:ext>
            </p:extLst>
          </p:nvPr>
        </p:nvGraphicFramePr>
        <p:xfrm>
          <a:off x="828676" y="271464"/>
          <a:ext cx="8445326" cy="6143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8676" y="271464"/>
                        <a:ext cx="8445326" cy="6143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3155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84039"/>
              </p:ext>
            </p:extLst>
          </p:nvPr>
        </p:nvGraphicFramePr>
        <p:xfrm>
          <a:off x="442914" y="328613"/>
          <a:ext cx="8831088" cy="6172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914" y="328613"/>
                        <a:ext cx="8831088" cy="6172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489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76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208749"/>
              </p:ext>
            </p:extLst>
          </p:nvPr>
        </p:nvGraphicFramePr>
        <p:xfrm>
          <a:off x="1000124" y="242889"/>
          <a:ext cx="8015289" cy="641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Слайд" r:id="rId3" imgW="2584633" imgH="1936870" progId="PowerPoint.Slide.12">
                  <p:embed/>
                </p:oleObj>
              </mc:Choice>
              <mc:Fallback>
                <p:oleObj name="Слайд" r:id="rId3" imgW="2584633" imgH="1936870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0124" y="242889"/>
                        <a:ext cx="8015289" cy="6415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966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622" y="1349901"/>
            <a:ext cx="10710015" cy="149690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https://pptcloud.ru/system/slides/pics/005/507/411/original/Slide2.jpg?16166327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9" y="414338"/>
            <a:ext cx="8543925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189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597053"/>
              </p:ext>
            </p:extLst>
          </p:nvPr>
        </p:nvGraphicFramePr>
        <p:xfrm>
          <a:off x="477308" y="442913"/>
          <a:ext cx="9023879" cy="567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308" y="442913"/>
                        <a:ext cx="9023879" cy="567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229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276712"/>
              </p:ext>
            </p:extLst>
          </p:nvPr>
        </p:nvGraphicFramePr>
        <p:xfrm>
          <a:off x="677334" y="342900"/>
          <a:ext cx="8095191" cy="627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7334" y="342900"/>
                        <a:ext cx="8095191" cy="6272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0992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02850"/>
              </p:ext>
            </p:extLst>
          </p:nvPr>
        </p:nvGraphicFramePr>
        <p:xfrm>
          <a:off x="677334" y="314325"/>
          <a:ext cx="8409516" cy="630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7334" y="314325"/>
                        <a:ext cx="8409516" cy="6300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210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632892"/>
              </p:ext>
            </p:extLst>
          </p:nvPr>
        </p:nvGraphicFramePr>
        <p:xfrm>
          <a:off x="557214" y="457200"/>
          <a:ext cx="8615362" cy="595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214" y="457200"/>
                        <a:ext cx="8615362" cy="5957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8173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900768"/>
              </p:ext>
            </p:extLst>
          </p:nvPr>
        </p:nvGraphicFramePr>
        <p:xfrm>
          <a:off x="500064" y="428626"/>
          <a:ext cx="8773938" cy="602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064" y="428626"/>
                        <a:ext cx="8773938" cy="602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4790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352017"/>
              </p:ext>
            </p:extLst>
          </p:nvPr>
        </p:nvGraphicFramePr>
        <p:xfrm>
          <a:off x="571500" y="371476"/>
          <a:ext cx="8702502" cy="578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500" y="371476"/>
                        <a:ext cx="8702502" cy="5786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5346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812"/>
              </p:ext>
            </p:extLst>
          </p:nvPr>
        </p:nvGraphicFramePr>
        <p:xfrm>
          <a:off x="514350" y="457200"/>
          <a:ext cx="8759652" cy="567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4350" y="457200"/>
                        <a:ext cx="8759652" cy="5672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1721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76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773727"/>
              </p:ext>
            </p:extLst>
          </p:nvPr>
        </p:nvGraphicFramePr>
        <p:xfrm>
          <a:off x="828675" y="609600"/>
          <a:ext cx="8586788" cy="557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Слайд" r:id="rId3" imgW="4570541" imgH="3427323" progId="PowerPoint.Slide.12">
                  <p:embed/>
                </p:oleObj>
              </mc:Choice>
              <mc:Fallback>
                <p:oleObj name="Слайд" r:id="rId3" imgW="4570541" imgH="34273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8675" y="609600"/>
                        <a:ext cx="8586788" cy="557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125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165" y="1316880"/>
            <a:ext cx="10298091" cy="155927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https://pptcloud.ru/system/slides/pics/005/507/416/original/Slide7.jpg?16166327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85750"/>
            <a:ext cx="8215312" cy="60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997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655" y="1369060"/>
            <a:ext cx="9219927" cy="132410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 descr="https://shareslide.ru/img/thumbs/3c1001811bcf6a5bf26c3a5012e0075a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542924"/>
            <a:ext cx="8172450" cy="57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7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520" y="1385570"/>
            <a:ext cx="9542300" cy="131419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 descr="https://shareslide.ru/img/thumbs/53e6e45a56887061dae90def312fec92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4363"/>
            <a:ext cx="8458199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352550"/>
            <a:ext cx="10656286" cy="120192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 descr="https://shareslide.ru/img/thumbs/c2939099090748e84da3b85567a7f151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14362"/>
            <a:ext cx="8066617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18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7484" y="1634935"/>
            <a:ext cx="8596668" cy="136702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 descr="https://shareslide.ru/img/thumbs/f690e5e0ef53bf639b53ab27af1026e1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600075"/>
            <a:ext cx="762000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918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914" y="1289812"/>
            <a:ext cx="8945906" cy="14330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2" name="Picture 4" descr="https://shareslide.ru/img/thumbs/470f72b45b45c1d71b96e6c6f44a549f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00024"/>
            <a:ext cx="7929561" cy="62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54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796" y="788035"/>
            <a:ext cx="10253318" cy="122834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4" name="Picture 2" descr="https://shareslide.ru/img/thumbs/643c3dc909145a938e192d1506f41b82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785814"/>
            <a:ext cx="9088438" cy="53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61291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</TotalTime>
  <Words>39</Words>
  <Application>Microsoft Office PowerPoint</Application>
  <PresentationFormat>Широкоэкранный</PresentationFormat>
  <Paragraphs>9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Trebuchet MS</vt:lpstr>
      <vt:lpstr>Wingdings 3</vt:lpstr>
      <vt:lpstr>Аспект</vt:lpstr>
      <vt:lpstr>Слайд Microsoft PowerPoint</vt:lpstr>
      <vt:lpstr>Эффективные методы и приемы при подготовке к ОГЭ и ЕГЭ по английскому языку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Peter with a Rooster  Интерактивная викторина Описание картины ВПР – ОГЭ - ЕГЭ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методы и приемы при подготовке к ОГЭ и ЕГЭ по английскому языку</dc:title>
  <dc:creator>Елена Аникина</dc:creator>
  <cp:lastModifiedBy>Елена Аникина</cp:lastModifiedBy>
  <cp:revision>7</cp:revision>
  <dcterms:created xsi:type="dcterms:W3CDTF">2023-01-21T10:10:32Z</dcterms:created>
  <dcterms:modified xsi:type="dcterms:W3CDTF">2023-01-24T07:37:45Z</dcterms:modified>
</cp:coreProperties>
</file>