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9" r:id="rId10"/>
    <p:sldId id="270" r:id="rId11"/>
    <p:sldId id="265" r:id="rId12"/>
    <p:sldId id="266" r:id="rId13"/>
    <p:sldId id="271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2D09-A1D9-4F78-84B5-CE371261BC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154E4-FE60-40E8-9303-B2B40CBE46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7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E114-6630-405B-A21D-B059F00AE3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B7CDF-B1E4-4132-9C1F-7DF5511244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5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51FD-E158-4A55-8732-CBEBF69E11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E3B7-BFAB-419A-AF55-152CC3DAC3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4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5802-7EE1-4C57-AE17-327840FE96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50B3-5D74-45DD-B09A-0D877DDEF2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532E-B44F-4EAD-BC7F-F850486449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35D7-01DE-424C-AEF2-BC162E3BB3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6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ABC0-0E90-42B0-82A3-3F3AEF3570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5BDE1-6A7B-4C62-840E-FA8D87CD38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7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27EF-744B-4DAC-BB22-882A1DE95E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043F-1BD6-44CA-A8F9-9EBEC5829C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9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81134-EB4D-4268-BD5C-4C02CFE294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A311-6DC6-4095-8D33-B29024456A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3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506A7-B053-4800-8FF2-477EB5A27D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D9679-C20E-4FA8-9609-B91E8610A5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8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B220-C8FE-4DC6-8F5C-5EC2847EDA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F7D7-DD89-42E6-98B5-9D766091DB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071A-346F-4A98-8CFD-FA58C03A14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BDFD-BE6C-4D7F-804B-39365F6EF6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8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EBA942-53AC-49F1-A7E9-52A01F021E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1AEAF8-0E79-4596-A60E-58AECA9418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6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47002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В.П</a:t>
            </a:r>
            <a:r>
              <a:rPr lang="ru-RU" sz="4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Астафьев </a:t>
            </a:r>
            <a:br>
              <a:rPr lang="ru-RU" sz="4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4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</a:t>
            </a:r>
            <a:r>
              <a:rPr lang="ru-RU" sz="4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Конь с розовой гривой»</a:t>
            </a:r>
            <a:endParaRPr lang="ru-RU" altLang="ru-RU" sz="4800" dirty="0" smtClean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9964398" flipH="1" flipV="1">
            <a:off x="1435100" y="6378575"/>
            <a:ext cx="61913" cy="920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276872"/>
            <a:ext cx="4635797" cy="421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2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8182" y="764704"/>
            <a:ext cx="498893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Проверь 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себя</a:t>
            </a:r>
            <a:endParaRPr lang="ru-RU" sz="4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Ключ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: 2, 3, 6, 5, 4, 3, 7,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060848"/>
            <a:ext cx="6984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правильный ответ -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8 - «5»</a:t>
            </a:r>
          </a:p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  - «4»</a:t>
            </a:r>
          </a:p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4-5 - «3»</a:t>
            </a:r>
          </a:p>
          <a:p>
            <a:pPr lvl="0"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0-3  - «2»</a:t>
            </a:r>
          </a:p>
        </p:txBody>
      </p:sp>
    </p:spTree>
    <p:extLst>
      <p:ext uri="{BB962C8B-B14F-4D97-AF65-F5344CB8AC3E}">
        <p14:creationId xmlns:p14="http://schemas.microsoft.com/office/powerpoint/2010/main" val="18377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16632"/>
            <a:ext cx="9896028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28800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Верная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указка не кулак, а ласка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сильнее зла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строгости и щенка не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вырастишь</a:t>
            </a:r>
            <a:r>
              <a:rPr lang="ru-RU" sz="3200" b="1" i="1" dirty="0"/>
              <a:t>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2764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69269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просто, все знают они наперед.</a:t>
            </a:r>
          </a:p>
          <a:p>
            <a:pPr lvl="0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подросток, пока он еще подрастет…</a:t>
            </a:r>
          </a:p>
          <a:p>
            <a:pPr lvl="0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к/ф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«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Пацаны»</a:t>
            </a:r>
          </a:p>
        </p:txBody>
      </p:sp>
    </p:spTree>
    <p:extLst>
      <p:ext uri="{BB962C8B-B14F-4D97-AF65-F5344CB8AC3E}">
        <p14:creationId xmlns:p14="http://schemas.microsoft.com/office/powerpoint/2010/main" val="33893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68580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Сегодня я убедился…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Сегодня я узнал…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Сегодня я научился…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задумался о том…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мой взгляд, произведение Астафьева «Конь с розовой гривой»… …</a:t>
            </a:r>
            <a:endParaRPr lang="ru-RU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8136904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Домашнее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задание </a:t>
            </a:r>
            <a:endParaRPr lang="ru-RU" sz="4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Развернуто </a:t>
            </a:r>
            <a:r>
              <a:rPr lang="ru-RU" sz="3200" dirty="0">
                <a:solidFill>
                  <a:srgbClr val="38383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ответить на вопрос «Почему бабушка так поступила</a:t>
            </a:r>
            <a:r>
              <a:rPr lang="ru-RU" sz="3200" dirty="0" smtClean="0">
                <a:solidFill>
                  <a:srgbClr val="383838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?»</a:t>
            </a:r>
            <a:endParaRPr lang="ru-RU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i/literatura/Astafev/0011-037-Biografija-Astaf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4650"/>
            <a:ext cx="2250250" cy="3000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http://detsky-mir.com/uploads/images/b/1/3/2/2018/f7460f4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0648"/>
            <a:ext cx="2247238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http://www.detfond.org/media/cms_page_media/297/2001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0648"/>
            <a:ext cx="2338194" cy="3024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http://images.stranica.com.ua/341741.jpg"/>
          <p:cNvPicPr>
            <a:picLocks noChangeAspect="1" noChangeArrowheads="1"/>
          </p:cNvPicPr>
          <p:nvPr/>
        </p:nvPicPr>
        <p:blipFill>
          <a:blip r:embed="rId5" cstate="print"/>
          <a:srcRect l="20160" r="19361"/>
          <a:stretch>
            <a:fillRect/>
          </a:stretch>
        </p:blipFill>
        <p:spPr bwMode="auto">
          <a:xfrm>
            <a:off x="467544" y="3429000"/>
            <a:ext cx="2232248" cy="3174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http://img-fotki.yandex.ru/get/7/19411616.253/0_a4d7e_1598ca21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501008"/>
            <a:ext cx="2463490" cy="3123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6" name="Picture 12" descr="http://image.buy45.ru/images/1141114/0/700.jpg"/>
          <p:cNvPicPr>
            <a:picLocks noChangeAspect="1" noChangeArrowheads="1"/>
          </p:cNvPicPr>
          <p:nvPr/>
        </p:nvPicPr>
        <p:blipFill>
          <a:blip r:embed="rId7" cstate="print"/>
          <a:srcRect l="20520" t="9309" r="25481" b="7532"/>
          <a:stretch>
            <a:fillRect/>
          </a:stretch>
        </p:blipFill>
        <p:spPr bwMode="auto">
          <a:xfrm>
            <a:off x="6228184" y="3429000"/>
            <a:ext cx="2304256" cy="3215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83"/>
            </a:avLst>
          </a:prstGeom>
          <a:ln>
            <a:solidFill>
              <a:srgbClr val="996633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166" y="126876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рассказа Витя.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 в полной семье.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героя звали Катерина.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купила «пряник конем».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впервые годы после Гражданской войны.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собирали грибы.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лет.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стремился попасть в дом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Левонтия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его получки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641854"/>
            <a:ext cx="41044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Блиц-опрос</a:t>
            </a:r>
            <a:endParaRPr lang="ru-RU" sz="4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57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00808"/>
            <a:ext cx="68407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1+, 2-, 3+, 4+, 5+, 6-, 7-, 8+. Каждый правильный ответ 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8 - «5»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6-7  - «4»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4-5 - «3»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0-3  - «2»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50" y="692696"/>
            <a:ext cx="4041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Взаимопроверка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739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44824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НРАВСТВЕННОСТЬ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внутренние, духовные качества, которыми руководствуется человек, этические нормы; правила поведения, определяемые этими качествами.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052736"/>
            <a:ext cx="6181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 словаря 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С.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И.Ожегова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28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s1.thingpic.com/images/7f/yjXJx1ek575nkaZmSWpfGNtz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93" y="1700808"/>
            <a:ext cx="4680520" cy="485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</a:rPr>
              <a:t>Н</a:t>
            </a:r>
            <a:r>
              <a:rPr lang="ru-RU" sz="40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равственные ценности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059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74233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Нравственные уроки взросления и становления личности в рассказе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В.П.Астафьева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«Конь с розовой гривой»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0480" y="28529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 так просто, все знают они наперед.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Ну, а подросток, пока он еще подрастет…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к/ф «Пацаны»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12776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Поход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ягодой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Возвращение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бабушки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Урок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всю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3369" y="47667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dirty="0" smtClean="0">
                <a:solidFill>
                  <a:prstClr val="black"/>
                </a:solidFill>
              </a:rPr>
              <a:t>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 за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ягодой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7824577" cy="396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Ночь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муках совести.</a:t>
            </a:r>
            <a:endParaRPr lang="ru-RU" sz="2000" dirty="0">
              <a:ea typeface="Times New Roman"/>
              <a:cs typeface="Times New Roman"/>
            </a:endParaRP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Бабушка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дала задание внуку (герою) набрать земляники на продажу, пообещав за труды пряник в форме коня.</a:t>
            </a:r>
            <a:endParaRPr lang="ru-RU" sz="2000" dirty="0">
              <a:ea typeface="Times New Roman"/>
              <a:cs typeface="Times New Roman"/>
            </a:endParaRP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Возвращение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разгневанной бабушки из города с рынка.</a:t>
            </a:r>
            <a:endParaRPr lang="ru-RU" sz="2000" dirty="0">
              <a:ea typeface="Times New Roman"/>
              <a:cs typeface="Times New Roman"/>
            </a:endParaRP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Мучительный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день в ожидании раскрытия обмана.</a:t>
            </a:r>
            <a:endParaRPr lang="ru-RU" sz="2000" dirty="0">
              <a:ea typeface="Times New Roman"/>
              <a:cs typeface="Times New Roman"/>
            </a:endParaRP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совету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левонтьевских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ребятишек Витя набивает туесок травой и, присыпав ягодами, отдает его бабушке.</a:t>
            </a:r>
            <a:endParaRPr lang="ru-RU" sz="2000" dirty="0">
              <a:ea typeface="Times New Roman"/>
              <a:cs typeface="Times New Roman"/>
            </a:endParaRP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Поддавшись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"слабо", герой съедает ягоды</a:t>
            </a:r>
            <a:endParaRPr lang="ru-RU" sz="2000" dirty="0">
              <a:ea typeface="Times New Roman"/>
              <a:cs typeface="Times New Roman"/>
            </a:endParaRP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Побег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героя от наказания и скитание до ночи по соседям.</a:t>
            </a:r>
            <a:endParaRPr lang="ru-RU" sz="2000" dirty="0">
              <a:ea typeface="Times New Roman"/>
              <a:cs typeface="Times New Roman"/>
            </a:endParaRPr>
          </a:p>
          <a:p>
            <a:pPr marL="91440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Герой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собирает ягоды вместе с соседскими ребятишками, детьми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Левонтия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54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380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В.П. Астафьев  «Конь с розовой гривой»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В.П.Астафьев «Конь с розовой гривой»</dc:title>
  <dc:creator>Школа1</dc:creator>
  <cp:lastModifiedBy>Елена</cp:lastModifiedBy>
  <cp:revision>14</cp:revision>
  <dcterms:created xsi:type="dcterms:W3CDTF">2022-03-13T14:47:19Z</dcterms:created>
  <dcterms:modified xsi:type="dcterms:W3CDTF">2022-03-14T14:08:42Z</dcterms:modified>
</cp:coreProperties>
</file>