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0477" y="823784"/>
            <a:ext cx="9964136" cy="1771135"/>
          </a:xfrm>
        </p:spPr>
        <p:txBody>
          <a:bodyPr>
            <a:noAutofit/>
          </a:bodyPr>
          <a:lstStyle/>
          <a:p>
            <a:r>
              <a:rPr lang="ru-RU" sz="6600" b="1" dirty="0" smtClean="0"/>
              <a:t>В мире профессий</a:t>
            </a:r>
            <a:endParaRPr lang="ru-RU" sz="6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2080621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Внеурочное занятие </a:t>
            </a:r>
          </a:p>
          <a:p>
            <a:pPr algn="r"/>
            <a:r>
              <a:rPr lang="ru-RU" dirty="0" smtClean="0"/>
              <a:t>3 В класс</a:t>
            </a:r>
          </a:p>
          <a:p>
            <a:pPr algn="r"/>
            <a:r>
              <a:rPr lang="ru-RU" dirty="0" smtClean="0"/>
              <a:t>МКОУ «СОШ№31» п. Восток</a:t>
            </a:r>
          </a:p>
          <a:p>
            <a:pPr algn="r"/>
            <a:r>
              <a:rPr lang="ru-RU" dirty="0" smtClean="0"/>
              <a:t>Кл. руководитель: С.Г. Кулагина</a:t>
            </a: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316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1492" y="354226"/>
            <a:ext cx="11055178" cy="582415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Профессия - это</a:t>
            </a:r>
            <a:r>
              <a:rPr lang="ru-RU" sz="4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род </a:t>
            </a:r>
            <a:r>
              <a:rPr lang="ru-RU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трудовой деятельности человека, владеющего комплексом теоретических знаний и навыков, приобретённых в ходе специальной подготовки (образования).</a:t>
            </a:r>
            <a:endParaRPr lang="ru-RU" sz="3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378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968" y="3643875"/>
            <a:ext cx="11460911" cy="147817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s://ptoday.ru/wp-content/uploads/2019/11/na-strazhe-poryadka-v-magnitogorske-policejskie-zaderzhali-i-neskolko-chasov-doprashivalis-vosmeryh-dete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40043"/>
            <a:ext cx="12249664" cy="733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115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5615" y="2921441"/>
            <a:ext cx="14258698" cy="19313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s://thumbs.dreamstime.com/b/%D1%85%D0%BE%D1%80%D0%BE%D1%88%D0%B8%D0%B9-%D1%83%D1%87%D0%B8%D1%82%D0%B5-%D1%8C-436700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60173"/>
            <a:ext cx="12191999" cy="7669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566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3828" y="3343307"/>
            <a:ext cx="12674399" cy="163769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s://www.vip-masters.ru/upload/resize_cache/iblock/3ef/900_1000_1/3ef88caac2a85108743a17e0b308a1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7092"/>
            <a:ext cx="12192000" cy="730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934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4973" y="624110"/>
            <a:ext cx="10639639" cy="5784928"/>
          </a:xfrm>
        </p:spPr>
        <p:txBody>
          <a:bodyPr>
            <a:normAutofit/>
          </a:bodyPr>
          <a:lstStyle/>
          <a:p>
            <a:r>
              <a:rPr lang="ru-RU" sz="8000" b="1" dirty="0"/>
              <a:t>Я желаю вам правильно выбрать свой жизненный </a:t>
            </a:r>
            <a:r>
              <a:rPr lang="ru-RU" sz="8000" b="1" dirty="0" smtClean="0"/>
              <a:t>путь!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336072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</TotalTime>
  <Words>56</Words>
  <Application>Microsoft Office PowerPoint</Application>
  <PresentationFormat>Широкоэкранный</PresentationFormat>
  <Paragraphs>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Легкий дым</vt:lpstr>
      <vt:lpstr>В мире профессий</vt:lpstr>
      <vt:lpstr>Презентация PowerPoint</vt:lpstr>
      <vt:lpstr>Презентация PowerPoint</vt:lpstr>
      <vt:lpstr>Презентация PowerPoint</vt:lpstr>
      <vt:lpstr>Презентация PowerPoint</vt:lpstr>
      <vt:lpstr>Я желаю вам правильно выбрать свой жизненный путь!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мире профессий</dc:title>
  <dc:creator>User</dc:creator>
  <cp:lastModifiedBy>User</cp:lastModifiedBy>
  <cp:revision>3</cp:revision>
  <dcterms:created xsi:type="dcterms:W3CDTF">2022-11-21T10:10:39Z</dcterms:created>
  <dcterms:modified xsi:type="dcterms:W3CDTF">2022-11-21T10:28:54Z</dcterms:modified>
</cp:coreProperties>
</file>