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62" r:id="rId7"/>
    <p:sldId id="273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892478-EA9C-4B78-AABE-54B75924CEF3}">
          <p14:sldIdLst>
            <p14:sldId id="256"/>
            <p14:sldId id="259"/>
            <p14:sldId id="257"/>
            <p14:sldId id="260"/>
            <p14:sldId id="261"/>
            <p14:sldId id="262"/>
            <p14:sldId id="273"/>
            <p14:sldId id="274"/>
            <p14:sldId id="275"/>
            <p14:sldId id="27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AD99E-0C2B-4DBD-8864-C1C95C5AFDD8}" v="77" dt="2022-11-16T14:53:16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8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ользователь Пользователь" userId="f431584c85829f35" providerId="LiveId" clId="{5A1AD99E-0C2B-4DBD-8864-C1C95C5AFDD8}"/>
    <pc:docChg chg="undo custSel addSld delSld modSld addSection delSection modSection">
      <pc:chgData name="Пользователь Пользователь" userId="f431584c85829f35" providerId="LiveId" clId="{5A1AD99E-0C2B-4DBD-8864-C1C95C5AFDD8}" dt="2022-11-16T14:53:18.343" v="1829" actId="14100"/>
      <pc:docMkLst>
        <pc:docMk/>
      </pc:docMkLst>
      <pc:sldChg chg="addSp delSp modSp new mod">
        <pc:chgData name="Пользователь Пользователь" userId="f431584c85829f35" providerId="LiveId" clId="{5A1AD99E-0C2B-4DBD-8864-C1C95C5AFDD8}" dt="2022-11-16T14:53:16.922" v="1828" actId="767"/>
        <pc:sldMkLst>
          <pc:docMk/>
          <pc:sldMk cId="2360221812" sldId="256"/>
        </pc:sldMkLst>
        <pc:spChg chg="mod">
          <ac:chgData name="Пользователь Пользователь" userId="f431584c85829f35" providerId="LiveId" clId="{5A1AD99E-0C2B-4DBD-8864-C1C95C5AFDD8}" dt="2022-11-16T13:58:49.918" v="1683" actId="20577"/>
          <ac:spMkLst>
            <pc:docMk/>
            <pc:sldMk cId="2360221812" sldId="256"/>
            <ac:spMk id="2" creationId="{4D4156CB-EEFB-1730-2E4D-70BD372CDE49}"/>
          </ac:spMkLst>
        </pc:spChg>
        <pc:spChg chg="mod">
          <ac:chgData name="Пользователь Пользователь" userId="f431584c85829f35" providerId="LiveId" clId="{5A1AD99E-0C2B-4DBD-8864-C1C95C5AFDD8}" dt="2022-11-16T13:58:43.889" v="1650" actId="20577"/>
          <ac:spMkLst>
            <pc:docMk/>
            <pc:sldMk cId="2360221812" sldId="256"/>
            <ac:spMk id="3" creationId="{298DD6A4-BEA7-A14C-DE80-D015599170E1}"/>
          </ac:spMkLst>
        </pc:spChg>
        <pc:spChg chg="add del mod">
          <ac:chgData name="Пользователь Пользователь" userId="f431584c85829f35" providerId="LiveId" clId="{5A1AD99E-0C2B-4DBD-8864-C1C95C5AFDD8}" dt="2022-11-16T14:51:44.591" v="1810" actId="767"/>
          <ac:spMkLst>
            <pc:docMk/>
            <pc:sldMk cId="2360221812" sldId="256"/>
            <ac:spMk id="5" creationId="{AF8AB53F-1BBF-4F9B-E0FC-523550003DE3}"/>
          </ac:spMkLst>
        </pc:spChg>
        <pc:spChg chg="add del mod">
          <ac:chgData name="Пользователь Пользователь" userId="f431584c85829f35" providerId="LiveId" clId="{5A1AD99E-0C2B-4DBD-8864-C1C95C5AFDD8}" dt="2022-11-16T14:53:16.922" v="1828" actId="767"/>
          <ac:spMkLst>
            <pc:docMk/>
            <pc:sldMk cId="2360221812" sldId="256"/>
            <ac:spMk id="7" creationId="{4335B1D0-9398-AB36-8CB8-9A4DD138F2CB}"/>
          </ac:spMkLst>
        </pc:spChg>
        <pc:spChg chg="add del mod">
          <ac:chgData name="Пользователь Пользователь" userId="f431584c85829f35" providerId="LiveId" clId="{5A1AD99E-0C2B-4DBD-8864-C1C95C5AFDD8}" dt="2022-11-16T14:53:15.414" v="1827" actId="767"/>
          <ac:spMkLst>
            <pc:docMk/>
            <pc:sldMk cId="2360221812" sldId="256"/>
            <ac:spMk id="8" creationId="{9162C6CE-EBBF-5747-4D84-E79D4156F6A4}"/>
          </ac:spMkLst>
        </pc:spChg>
        <pc:graphicFrameChg chg="add mod">
          <ac:chgData name="Пользователь Пользователь" userId="f431584c85829f35" providerId="LiveId" clId="{5A1AD99E-0C2B-4DBD-8864-C1C95C5AFDD8}" dt="2022-11-16T13:59:57.951" v="1686" actId="14100"/>
          <ac:graphicFrameMkLst>
            <pc:docMk/>
            <pc:sldMk cId="2360221812" sldId="256"/>
            <ac:graphicFrameMk id="4" creationId="{7A6BBD35-11B6-7C2B-2A9E-EC94D161506E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46:12.835" v="1593"/>
          <ac:graphicFrameMkLst>
            <pc:docMk/>
            <pc:sldMk cId="2360221812" sldId="256"/>
            <ac:graphicFrameMk id="4" creationId="{805EE71C-E9B0-9503-DC16-33C9D0D66EBF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46:59.097" v="1595"/>
          <ac:graphicFrameMkLst>
            <pc:docMk/>
            <pc:sldMk cId="2360221812" sldId="256"/>
            <ac:graphicFrameMk id="5" creationId="{5767375F-4BF4-A35E-549B-8A55795556AF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47:37.811" v="1600"/>
          <ac:graphicFrameMkLst>
            <pc:docMk/>
            <pc:sldMk cId="2360221812" sldId="256"/>
            <ac:graphicFrameMk id="6" creationId="{43381DA8-8E4F-FEE0-AB09-DB6866AD79B4}"/>
          </ac:graphicFrameMkLst>
        </pc:graphicFrameChg>
        <pc:picChg chg="add del mod">
          <ac:chgData name="Пользователь Пользователь" userId="f431584c85829f35" providerId="LiveId" clId="{5A1AD99E-0C2B-4DBD-8864-C1C95C5AFDD8}" dt="2022-11-16T14:20:10.514" v="1727" actId="21"/>
          <ac:picMkLst>
            <pc:docMk/>
            <pc:sldMk cId="2360221812" sldId="256"/>
            <ac:picMk id="5" creationId="{DCC27D50-28D8-77F0-8649-5E5D967307EB}"/>
          </ac:picMkLst>
        </pc:picChg>
        <pc:picChg chg="add mod">
          <ac:chgData name="Пользователь Пользователь" userId="f431584c85829f35" providerId="LiveId" clId="{5A1AD99E-0C2B-4DBD-8864-C1C95C5AFDD8}" dt="2022-11-16T14:53:09.963" v="1825" actId="14100"/>
          <ac:picMkLst>
            <pc:docMk/>
            <pc:sldMk cId="2360221812" sldId="256"/>
            <ac:picMk id="6" creationId="{B27E7114-DC54-691C-80BA-41F4D03856AF}"/>
          </ac:picMkLst>
        </pc:picChg>
      </pc:sldChg>
      <pc:sldChg chg="addSp delSp modSp new mod">
        <pc:chgData name="Пользователь Пользователь" userId="f431584c85829f35" providerId="LiveId" clId="{5A1AD99E-0C2B-4DBD-8864-C1C95C5AFDD8}" dt="2022-11-16T12:48:07.311" v="877" actId="571"/>
        <pc:sldMkLst>
          <pc:docMk/>
          <pc:sldMk cId="4080964091" sldId="257"/>
        </pc:sldMkLst>
        <pc:spChg chg="mod">
          <ac:chgData name="Пользователь Пользователь" userId="f431584c85829f35" providerId="LiveId" clId="{5A1AD99E-0C2B-4DBD-8864-C1C95C5AFDD8}" dt="2022-11-16T11:01:44.437" v="110" actId="20577"/>
          <ac:spMkLst>
            <pc:docMk/>
            <pc:sldMk cId="4080964091" sldId="257"/>
            <ac:spMk id="2" creationId="{68CDAB30-E96B-9E50-AEFE-98F9A121D968}"/>
          </ac:spMkLst>
        </pc:spChg>
        <pc:spChg chg="del mod">
          <ac:chgData name="Пользователь Пользователь" userId="f431584c85829f35" providerId="LiveId" clId="{5A1AD99E-0C2B-4DBD-8864-C1C95C5AFDD8}" dt="2022-11-16T10:59:25.220" v="70"/>
          <ac:spMkLst>
            <pc:docMk/>
            <pc:sldMk cId="4080964091" sldId="257"/>
            <ac:spMk id="3" creationId="{80601DAD-D9A2-628F-537C-914F2A8D5A87}"/>
          </ac:spMkLst>
        </pc:spChg>
        <pc:picChg chg="add mod">
          <ac:chgData name="Пользователь Пользователь" userId="f431584c85829f35" providerId="LiveId" clId="{5A1AD99E-0C2B-4DBD-8864-C1C95C5AFDD8}" dt="2022-11-16T11:13:49.574" v="177" actId="14100"/>
          <ac:picMkLst>
            <pc:docMk/>
            <pc:sldMk cId="4080964091" sldId="257"/>
            <ac:picMk id="7" creationId="{9BF8D4A9-C3B6-6446-6299-3E47F508555D}"/>
          </ac:picMkLst>
        </pc:picChg>
        <pc:picChg chg="add mod">
          <ac:chgData name="Пользователь Пользователь" userId="f431584c85829f35" providerId="LiveId" clId="{5A1AD99E-0C2B-4DBD-8864-C1C95C5AFDD8}" dt="2022-11-16T12:48:07.311" v="877" actId="571"/>
          <ac:picMkLst>
            <pc:docMk/>
            <pc:sldMk cId="4080964091" sldId="257"/>
            <ac:picMk id="8" creationId="{7DB06F90-08F5-8B84-BC3A-96311A9DAE89}"/>
          </ac:picMkLst>
        </pc:picChg>
      </pc:sldChg>
      <pc:sldChg chg="addSp delSp modSp new del mod">
        <pc:chgData name="Пользователь Пользователь" userId="f431584c85829f35" providerId="LiveId" clId="{5A1AD99E-0C2B-4DBD-8864-C1C95C5AFDD8}" dt="2022-11-16T13:56:46.670" v="1624" actId="2696"/>
        <pc:sldMkLst>
          <pc:docMk/>
          <pc:sldMk cId="954176976" sldId="258"/>
        </pc:sldMkLst>
        <pc:spChg chg="del mod">
          <ac:chgData name="Пользователь Пользователь" userId="f431584c85829f35" providerId="LiveId" clId="{5A1AD99E-0C2B-4DBD-8864-C1C95C5AFDD8}" dt="2022-11-16T13:51:14.945" v="1606"/>
          <ac:spMkLst>
            <pc:docMk/>
            <pc:sldMk cId="954176976" sldId="258"/>
            <ac:spMk id="2" creationId="{31D40D51-134D-A37A-1FB1-5B8301BDF996}"/>
          </ac:spMkLst>
        </pc:spChg>
        <pc:spChg chg="add del mod">
          <ac:chgData name="Пользователь Пользователь" userId="f431584c85829f35" providerId="LiveId" clId="{5A1AD99E-0C2B-4DBD-8864-C1C95C5AFDD8}" dt="2022-11-16T13:51:14.945" v="1606"/>
          <ac:spMkLst>
            <pc:docMk/>
            <pc:sldMk cId="954176976" sldId="258"/>
            <ac:spMk id="3" creationId="{F0174F56-491F-90A1-57FB-71E29F9DD6E4}"/>
          </ac:spMkLst>
        </pc:spChg>
        <pc:spChg chg="del mod">
          <ac:chgData name="Пользователь Пользователь" userId="f431584c85829f35" providerId="LiveId" clId="{5A1AD99E-0C2B-4DBD-8864-C1C95C5AFDD8}" dt="2022-11-16T13:49:21.474" v="1603"/>
          <ac:spMkLst>
            <pc:docMk/>
            <pc:sldMk cId="954176976" sldId="258"/>
            <ac:spMk id="3" creationId="{F9BF1027-B4E6-0DCC-722A-72D0D6A33BD4}"/>
          </ac:spMkLst>
        </pc:spChg>
        <pc:spChg chg="add mod">
          <ac:chgData name="Пользователь Пользователь" userId="f431584c85829f35" providerId="LiveId" clId="{5A1AD99E-0C2B-4DBD-8864-C1C95C5AFDD8}" dt="2022-11-16T13:53:10.425" v="1612" actId="1076"/>
          <ac:spMkLst>
            <pc:docMk/>
            <pc:sldMk cId="954176976" sldId="258"/>
            <ac:spMk id="5" creationId="{18B1E0AD-1A7B-CEB4-575F-B4A68E6429D3}"/>
          </ac:spMkLst>
        </pc:spChg>
        <pc:spChg chg="add del mod">
          <ac:chgData name="Пользователь Пользователь" userId="f431584c85829f35" providerId="LiveId" clId="{5A1AD99E-0C2B-4DBD-8864-C1C95C5AFDD8}" dt="2022-11-16T13:51:25.268" v="1608"/>
          <ac:spMkLst>
            <pc:docMk/>
            <pc:sldMk cId="954176976" sldId="258"/>
            <ac:spMk id="7" creationId="{0BE42BAB-BAC9-550A-5E8B-BB29A6DE7298}"/>
          </ac:spMkLst>
        </pc:spChg>
        <pc:spChg chg="add del mod">
          <ac:chgData name="Пользователь Пользователь" userId="f431584c85829f35" providerId="LiveId" clId="{5A1AD99E-0C2B-4DBD-8864-C1C95C5AFDD8}" dt="2022-11-16T13:53:35.712" v="1618"/>
          <ac:spMkLst>
            <pc:docMk/>
            <pc:sldMk cId="954176976" sldId="258"/>
            <ac:spMk id="10" creationId="{F56C0CBD-E20B-A96E-0A66-CA446C460DC2}"/>
          </ac:spMkLst>
        </pc:spChg>
        <pc:graphicFrameChg chg="add mod">
          <ac:chgData name="Пользователь Пользователь" userId="f431584c85829f35" providerId="LiveId" clId="{5A1AD99E-0C2B-4DBD-8864-C1C95C5AFDD8}" dt="2022-11-16T13:56:46.598" v="1623"/>
          <ac:graphicFrameMkLst>
            <pc:docMk/>
            <pc:sldMk cId="954176976" sldId="258"/>
            <ac:graphicFrameMk id="2" creationId="{EF1E8355-4B67-0A3B-3B67-EBC31CC60DB2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51:20.179" v="1607" actId="21"/>
          <ac:graphicFrameMkLst>
            <pc:docMk/>
            <pc:sldMk cId="954176976" sldId="258"/>
            <ac:graphicFrameMk id="4" creationId="{936F4A55-27CA-41D6-10E3-09D325C94B86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51:31.873" v="1609" actId="21"/>
          <ac:graphicFrameMkLst>
            <pc:docMk/>
            <pc:sldMk cId="954176976" sldId="258"/>
            <ac:graphicFrameMk id="8" creationId="{73D08478-F5D8-4F99-389D-8BA87B29D6C3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53:13.753" v="1613"/>
          <ac:graphicFrameMkLst>
            <pc:docMk/>
            <pc:sldMk cId="954176976" sldId="258"/>
            <ac:graphicFrameMk id="11" creationId="{55C09640-C947-58B6-498A-50C712EB0380}"/>
          </ac:graphicFrameMkLst>
        </pc:graphicFrameChg>
        <pc:graphicFrameChg chg="add del mod">
          <ac:chgData name="Пользователь Пользователь" userId="f431584c85829f35" providerId="LiveId" clId="{5A1AD99E-0C2B-4DBD-8864-C1C95C5AFDD8}" dt="2022-11-16T13:53:32.337" v="1617"/>
          <ac:graphicFrameMkLst>
            <pc:docMk/>
            <pc:sldMk cId="954176976" sldId="258"/>
            <ac:graphicFrameMk id="12" creationId="{F37AAD12-9F55-CEC3-A4E6-3723FC483F6D}"/>
          </ac:graphicFrameMkLst>
        </pc:graphicFrameChg>
        <pc:picChg chg="add mod">
          <ac:chgData name="Пользователь Пользователь" userId="f431584c85829f35" providerId="LiveId" clId="{5A1AD99E-0C2B-4DBD-8864-C1C95C5AFDD8}" dt="2022-11-16T13:56:05.227" v="1619" actId="1076"/>
          <ac:picMkLst>
            <pc:docMk/>
            <pc:sldMk cId="954176976" sldId="258"/>
            <ac:picMk id="13" creationId="{D0F31646-65BD-3BA5-032C-17764923A874}"/>
          </ac:picMkLst>
        </pc:picChg>
      </pc:sldChg>
      <pc:sldChg chg="modSp add">
        <pc:chgData name="Пользователь Пользователь" userId="f431584c85829f35" providerId="LiveId" clId="{5A1AD99E-0C2B-4DBD-8864-C1C95C5AFDD8}" dt="2022-11-16T11:13:22.841" v="175"/>
        <pc:sldMkLst>
          <pc:docMk/>
          <pc:sldMk cId="3972948736" sldId="259"/>
        </pc:sldMkLst>
        <pc:spChg chg="mod">
          <ac:chgData name="Пользователь Пользователь" userId="f431584c85829f35" providerId="LiveId" clId="{5A1AD99E-0C2B-4DBD-8864-C1C95C5AFDD8}" dt="2022-11-16T11:13:22.841" v="175"/>
          <ac:spMkLst>
            <pc:docMk/>
            <pc:sldMk cId="3972948736" sldId="259"/>
            <ac:spMk id="3" creationId="{298DD6A4-BEA7-A14C-DE80-D015599170E1}"/>
          </ac:spMkLst>
        </pc:spChg>
      </pc:sldChg>
      <pc:sldChg chg="modSp new mod">
        <pc:chgData name="Пользователь Пользователь" userId="f431584c85829f35" providerId="LiveId" clId="{5A1AD99E-0C2B-4DBD-8864-C1C95C5AFDD8}" dt="2022-11-16T14:53:18.343" v="1829" actId="14100"/>
        <pc:sldMkLst>
          <pc:docMk/>
          <pc:sldMk cId="99474240" sldId="260"/>
        </pc:sldMkLst>
        <pc:spChg chg="mod">
          <ac:chgData name="Пользователь Пользователь" userId="f431584c85829f35" providerId="LiveId" clId="{5A1AD99E-0C2B-4DBD-8864-C1C95C5AFDD8}" dt="2022-11-16T11:13:22.841" v="175"/>
          <ac:spMkLst>
            <pc:docMk/>
            <pc:sldMk cId="99474240" sldId="260"/>
            <ac:spMk id="2" creationId="{8D92CEF2-E144-1FAD-38AC-503EF81D807E}"/>
          </ac:spMkLst>
        </pc:spChg>
        <pc:spChg chg="mod">
          <ac:chgData name="Пользователь Пользователь" userId="f431584c85829f35" providerId="LiveId" clId="{5A1AD99E-0C2B-4DBD-8864-C1C95C5AFDD8}" dt="2022-11-16T14:53:18.343" v="1829" actId="14100"/>
          <ac:spMkLst>
            <pc:docMk/>
            <pc:sldMk cId="99474240" sldId="260"/>
            <ac:spMk id="3" creationId="{EDA69E06-BEDB-E9E4-8F5F-D0CFFF3215B1}"/>
          </ac:spMkLst>
        </pc:spChg>
      </pc:sldChg>
      <pc:sldChg chg="modSp new mod">
        <pc:chgData name="Пользователь Пользователь" userId="f431584c85829f35" providerId="LiveId" clId="{5A1AD99E-0C2B-4DBD-8864-C1C95C5AFDD8}" dt="2022-11-16T11:15:41.021" v="228" actId="1076"/>
        <pc:sldMkLst>
          <pc:docMk/>
          <pc:sldMk cId="2263279373" sldId="261"/>
        </pc:sldMkLst>
        <pc:spChg chg="mod">
          <ac:chgData name="Пользователь Пользователь" userId="f431584c85829f35" providerId="LiveId" clId="{5A1AD99E-0C2B-4DBD-8864-C1C95C5AFDD8}" dt="2022-11-16T11:15:26.458" v="226" actId="20577"/>
          <ac:spMkLst>
            <pc:docMk/>
            <pc:sldMk cId="2263279373" sldId="261"/>
            <ac:spMk id="2" creationId="{C79F76B9-B8E4-4817-F50E-92013E80A001}"/>
          </ac:spMkLst>
        </pc:spChg>
        <pc:spChg chg="mod">
          <ac:chgData name="Пользователь Пользователь" userId="f431584c85829f35" providerId="LiveId" clId="{5A1AD99E-0C2B-4DBD-8864-C1C95C5AFDD8}" dt="2022-11-16T11:15:41.021" v="228" actId="1076"/>
          <ac:spMkLst>
            <pc:docMk/>
            <pc:sldMk cId="2263279373" sldId="261"/>
            <ac:spMk id="3" creationId="{2368DBF7-70ED-2521-10EC-C430B9AC7804}"/>
          </ac:spMkLst>
        </pc:spChg>
      </pc:sldChg>
      <pc:sldChg chg="modSp new mod">
        <pc:chgData name="Пользователь Пользователь" userId="f431584c85829f35" providerId="LiveId" clId="{5A1AD99E-0C2B-4DBD-8864-C1C95C5AFDD8}" dt="2022-11-16T11:16:35.504" v="258" actId="20577"/>
        <pc:sldMkLst>
          <pc:docMk/>
          <pc:sldMk cId="175054147" sldId="262"/>
        </pc:sldMkLst>
        <pc:spChg chg="mod">
          <ac:chgData name="Пользователь Пользователь" userId="f431584c85829f35" providerId="LiveId" clId="{5A1AD99E-0C2B-4DBD-8864-C1C95C5AFDD8}" dt="2022-11-16T11:16:35.504" v="258" actId="20577"/>
          <ac:spMkLst>
            <pc:docMk/>
            <pc:sldMk cId="175054147" sldId="262"/>
            <ac:spMk id="2" creationId="{CDBDACEF-A209-18FE-8E13-69DDB5B3C6D7}"/>
          </ac:spMkLst>
        </pc:spChg>
      </pc:sldChg>
      <pc:sldChg chg="addSp delSp modSp new mod modClrScheme modAnim chgLayout">
        <pc:chgData name="Пользователь Пользователь" userId="f431584c85829f35" providerId="LiveId" clId="{5A1AD99E-0C2B-4DBD-8864-C1C95C5AFDD8}" dt="2022-11-16T12:51:37.365" v="911" actId="1076"/>
        <pc:sldMkLst>
          <pc:docMk/>
          <pc:sldMk cId="1789713393" sldId="263"/>
        </pc:sldMkLst>
        <pc:spChg chg="del mod">
          <ac:chgData name="Пользователь Пользователь" userId="f431584c85829f35" providerId="LiveId" clId="{5A1AD99E-0C2B-4DBD-8864-C1C95C5AFDD8}" dt="2022-11-16T11:21:49.943" v="287" actId="700"/>
          <ac:spMkLst>
            <pc:docMk/>
            <pc:sldMk cId="1789713393" sldId="263"/>
            <ac:spMk id="2" creationId="{2C133E6F-DFBA-77A1-ACF9-6B96E3896983}"/>
          </ac:spMkLst>
        </pc:spChg>
        <pc:spChg chg="del">
          <ac:chgData name="Пользователь Пользователь" userId="f431584c85829f35" providerId="LiveId" clId="{5A1AD99E-0C2B-4DBD-8864-C1C95C5AFDD8}" dt="2022-11-16T11:21:49.943" v="287" actId="700"/>
          <ac:spMkLst>
            <pc:docMk/>
            <pc:sldMk cId="1789713393" sldId="263"/>
            <ac:spMk id="3" creationId="{F1CA6EC5-167B-EC23-3511-B29881E02018}"/>
          </ac:spMkLst>
        </pc:spChg>
        <pc:picChg chg="add mod">
          <ac:chgData name="Пользователь Пользователь" userId="f431584c85829f35" providerId="LiveId" clId="{5A1AD99E-0C2B-4DBD-8864-C1C95C5AFDD8}" dt="2022-11-16T12:18:55.196" v="306" actId="1076"/>
          <ac:picMkLst>
            <pc:docMk/>
            <pc:sldMk cId="1789713393" sldId="263"/>
            <ac:picMk id="5" creationId="{E63D5CBE-A71B-3A68-72DD-6457787E7BD3}"/>
          </ac:picMkLst>
        </pc:picChg>
        <pc:picChg chg="add mod">
          <ac:chgData name="Пользователь Пользователь" userId="f431584c85829f35" providerId="LiveId" clId="{5A1AD99E-0C2B-4DBD-8864-C1C95C5AFDD8}" dt="2022-11-16T11:27:57.682" v="298"/>
          <ac:picMkLst>
            <pc:docMk/>
            <pc:sldMk cId="1789713393" sldId="263"/>
            <ac:picMk id="7" creationId="{D05BCBD8-9182-04C7-ECE2-EC0472B44CD8}"/>
          </ac:picMkLst>
        </pc:picChg>
        <pc:picChg chg="add mod">
          <ac:chgData name="Пользователь Пользователь" userId="f431584c85829f35" providerId="LiveId" clId="{5A1AD99E-0C2B-4DBD-8864-C1C95C5AFDD8}" dt="2022-11-16T12:51:37.365" v="911" actId="1076"/>
          <ac:picMkLst>
            <pc:docMk/>
            <pc:sldMk cId="1789713393" sldId="263"/>
            <ac:picMk id="8" creationId="{F7BB6D37-8F27-F074-2F03-003E3E6B6531}"/>
          </ac:picMkLst>
        </pc:picChg>
        <pc:picChg chg="add mod">
          <ac:chgData name="Пользователь Пользователь" userId="f431584c85829f35" providerId="LiveId" clId="{5A1AD99E-0C2B-4DBD-8864-C1C95C5AFDD8}" dt="2022-11-16T11:31:20.567" v="303"/>
          <ac:picMkLst>
            <pc:docMk/>
            <pc:sldMk cId="1789713393" sldId="263"/>
            <ac:picMk id="9" creationId="{17860C13-D7A2-94D2-AFBE-473534208451}"/>
          </ac:picMkLst>
        </pc:picChg>
        <pc:picChg chg="add mod">
          <ac:chgData name="Пользователь Пользователь" userId="f431584c85829f35" providerId="LiveId" clId="{5A1AD99E-0C2B-4DBD-8864-C1C95C5AFDD8}" dt="2022-11-16T12:23:46.743" v="322" actId="1076"/>
          <ac:picMkLst>
            <pc:docMk/>
            <pc:sldMk cId="1789713393" sldId="263"/>
            <ac:picMk id="10" creationId="{CA3AC46E-8800-2790-C92E-3FA2351FA013}"/>
          </ac:picMkLst>
        </pc:picChg>
      </pc:sldChg>
      <pc:sldChg chg="modSp new del mod">
        <pc:chgData name="Пользователь Пользователь" userId="f431584c85829f35" providerId="LiveId" clId="{5A1AD99E-0C2B-4DBD-8864-C1C95C5AFDD8}" dt="2022-11-16T11:21:01" v="284" actId="2696"/>
        <pc:sldMkLst>
          <pc:docMk/>
          <pc:sldMk cId="2506178343" sldId="263"/>
        </pc:sldMkLst>
        <pc:spChg chg="mod">
          <ac:chgData name="Пользователь Пользователь" userId="f431584c85829f35" providerId="LiveId" clId="{5A1AD99E-0C2B-4DBD-8864-C1C95C5AFDD8}" dt="2022-11-16T11:20:22.900" v="277" actId="27636"/>
          <ac:spMkLst>
            <pc:docMk/>
            <pc:sldMk cId="2506178343" sldId="263"/>
            <ac:spMk id="2" creationId="{EB45B88D-ACD5-8368-125C-60C8967BA39C}"/>
          </ac:spMkLst>
        </pc:spChg>
        <pc:spChg chg="mod">
          <ac:chgData name="Пользователь Пользователь" userId="f431584c85829f35" providerId="LiveId" clId="{5A1AD99E-0C2B-4DBD-8864-C1C95C5AFDD8}" dt="2022-11-16T11:20:53.650" v="283" actId="14100"/>
          <ac:spMkLst>
            <pc:docMk/>
            <pc:sldMk cId="2506178343" sldId="263"/>
            <ac:spMk id="3" creationId="{36A8ED29-E74B-8649-26F0-AAA714B24053}"/>
          </ac:spMkLst>
        </pc:spChg>
      </pc:sldChg>
      <pc:sldChg chg="addSp modSp new">
        <pc:chgData name="Пользователь Пользователь" userId="f431584c85829f35" providerId="LiveId" clId="{5A1AD99E-0C2B-4DBD-8864-C1C95C5AFDD8}" dt="2022-11-16T12:25:01.114" v="324"/>
        <pc:sldMkLst>
          <pc:docMk/>
          <pc:sldMk cId="1254405707" sldId="264"/>
        </pc:sldMkLst>
        <pc:picChg chg="add mod">
          <ac:chgData name="Пользователь Пользователь" userId="f431584c85829f35" providerId="LiveId" clId="{5A1AD99E-0C2B-4DBD-8864-C1C95C5AFDD8}" dt="2022-11-16T12:25:01.114" v="324"/>
          <ac:picMkLst>
            <pc:docMk/>
            <pc:sldMk cId="1254405707" sldId="264"/>
            <ac:picMk id="3" creationId="{47468671-4210-5A15-4F91-5F9B73CCD664}"/>
          </ac:picMkLst>
        </pc:picChg>
      </pc:sldChg>
      <pc:sldChg chg="modSp add del mod">
        <pc:chgData name="Пользователь Пользователь" userId="f431584c85829f35" providerId="LiveId" clId="{5A1AD99E-0C2B-4DBD-8864-C1C95C5AFDD8}" dt="2022-11-16T12:22:34.614" v="320" actId="2696"/>
        <pc:sldMkLst>
          <pc:docMk/>
          <pc:sldMk cId="3481989821" sldId="264"/>
        </pc:sldMkLst>
        <pc:spChg chg="mod">
          <ac:chgData name="Пользователь Пользователь" userId="f431584c85829f35" providerId="LiveId" clId="{5A1AD99E-0C2B-4DBD-8864-C1C95C5AFDD8}" dt="2022-11-16T12:22:27.602" v="319" actId="14100"/>
          <ac:spMkLst>
            <pc:docMk/>
            <pc:sldMk cId="3481989821" sldId="264"/>
            <ac:spMk id="3" creationId="{36A8ED29-E74B-8649-26F0-AAA714B24053}"/>
          </ac:spMkLst>
        </pc:spChg>
      </pc:sldChg>
      <pc:sldChg chg="addSp modSp new del mod modClrScheme chgLayout">
        <pc:chgData name="Пользователь Пользователь" userId="f431584c85829f35" providerId="LiveId" clId="{5A1AD99E-0C2B-4DBD-8864-C1C95C5AFDD8}" dt="2022-11-16T12:28:41.819" v="433" actId="2696"/>
        <pc:sldMkLst>
          <pc:docMk/>
          <pc:sldMk cId="134277747" sldId="265"/>
        </pc:sldMkLst>
        <pc:spChg chg="add mod">
          <ac:chgData name="Пользователь Пользователь" userId="f431584c85829f35" providerId="LiveId" clId="{5A1AD99E-0C2B-4DBD-8864-C1C95C5AFDD8}" dt="2022-11-16T12:28:00.910" v="432" actId="20577"/>
          <ac:spMkLst>
            <pc:docMk/>
            <pc:sldMk cId="134277747" sldId="265"/>
            <ac:spMk id="2" creationId="{5C3FF5D7-0E3A-E8D7-DA43-E611BAA0496E}"/>
          </ac:spMkLst>
        </pc:spChg>
      </pc:sldChg>
      <pc:sldChg chg="addSp modSp new mod modClrScheme chgLayout">
        <pc:chgData name="Пользователь Пользователь" userId="f431584c85829f35" providerId="LiveId" clId="{5A1AD99E-0C2B-4DBD-8864-C1C95C5AFDD8}" dt="2022-11-16T12:30:54.295" v="505" actId="20577"/>
        <pc:sldMkLst>
          <pc:docMk/>
          <pc:sldMk cId="1085662673" sldId="265"/>
        </pc:sldMkLst>
        <pc:spChg chg="add mod">
          <ac:chgData name="Пользователь Пользователь" userId="f431584c85829f35" providerId="LiveId" clId="{5A1AD99E-0C2B-4DBD-8864-C1C95C5AFDD8}" dt="2022-11-16T12:29:46.874" v="492" actId="20577"/>
          <ac:spMkLst>
            <pc:docMk/>
            <pc:sldMk cId="1085662673" sldId="265"/>
            <ac:spMk id="2" creationId="{FC2243F7-14A4-90B5-47C9-97660D2AE218}"/>
          </ac:spMkLst>
        </pc:spChg>
        <pc:spChg chg="add mod">
          <ac:chgData name="Пользователь Пользователь" userId="f431584c85829f35" providerId="LiveId" clId="{5A1AD99E-0C2B-4DBD-8864-C1C95C5AFDD8}" dt="2022-11-16T12:30:54.295" v="505" actId="20577"/>
          <ac:spMkLst>
            <pc:docMk/>
            <pc:sldMk cId="1085662673" sldId="265"/>
            <ac:spMk id="3" creationId="{D546A7F4-58F0-62A1-8958-ADDE2EDC8B14}"/>
          </ac:spMkLst>
        </pc:spChg>
      </pc:sldChg>
      <pc:sldChg chg="add del">
        <pc:chgData name="Пользователь Пользователь" userId="f431584c85829f35" providerId="LiveId" clId="{5A1AD99E-0C2B-4DBD-8864-C1C95C5AFDD8}" dt="2022-11-16T11:22:20.517" v="296"/>
        <pc:sldMkLst>
          <pc:docMk/>
          <pc:sldMk cId="1155877490" sldId="265"/>
        </pc:sldMkLst>
      </pc:sldChg>
      <pc:sldChg chg="add del">
        <pc:chgData name="Пользователь Пользователь" userId="f431584c85829f35" providerId="LiveId" clId="{5A1AD99E-0C2B-4DBD-8864-C1C95C5AFDD8}" dt="2022-11-16T11:22:17.986" v="295"/>
        <pc:sldMkLst>
          <pc:docMk/>
          <pc:sldMk cId="90615473" sldId="266"/>
        </pc:sldMkLst>
      </pc:sldChg>
      <pc:sldChg chg="modSp new mod">
        <pc:chgData name="Пользователь Пользователь" userId="f431584c85829f35" providerId="LiveId" clId="{5A1AD99E-0C2B-4DBD-8864-C1C95C5AFDD8}" dt="2022-11-16T12:31:32.507" v="513" actId="20577"/>
        <pc:sldMkLst>
          <pc:docMk/>
          <pc:sldMk cId="4098177405" sldId="266"/>
        </pc:sldMkLst>
        <pc:spChg chg="mod">
          <ac:chgData name="Пользователь Пользователь" userId="f431584c85829f35" providerId="LiveId" clId="{5A1AD99E-0C2B-4DBD-8864-C1C95C5AFDD8}" dt="2022-11-16T12:31:32.507" v="513" actId="20577"/>
          <ac:spMkLst>
            <pc:docMk/>
            <pc:sldMk cId="4098177405" sldId="266"/>
            <ac:spMk id="2" creationId="{80D4DC20-73F5-5017-3241-57AC1EA8B0F8}"/>
          </ac:spMkLst>
        </pc:spChg>
      </pc:sldChg>
      <pc:sldChg chg="modSp new mod">
        <pc:chgData name="Пользователь Пользователь" userId="f431584c85829f35" providerId="LiveId" clId="{5A1AD99E-0C2B-4DBD-8864-C1C95C5AFDD8}" dt="2022-11-16T13:04:37.824" v="1160" actId="20577"/>
        <pc:sldMkLst>
          <pc:docMk/>
          <pc:sldMk cId="421183899" sldId="267"/>
        </pc:sldMkLst>
        <pc:spChg chg="mod">
          <ac:chgData name="Пользователь Пользователь" userId="f431584c85829f35" providerId="LiveId" clId="{5A1AD99E-0C2B-4DBD-8864-C1C95C5AFDD8}" dt="2022-11-16T12:32:44.320" v="522" actId="20577"/>
          <ac:spMkLst>
            <pc:docMk/>
            <pc:sldMk cId="421183899" sldId="267"/>
            <ac:spMk id="2" creationId="{95AA0DDB-FF50-9C1B-E54D-4899F5AABD3D}"/>
          </ac:spMkLst>
        </pc:spChg>
        <pc:spChg chg="mod">
          <ac:chgData name="Пользователь Пользователь" userId="f431584c85829f35" providerId="LiveId" clId="{5A1AD99E-0C2B-4DBD-8864-C1C95C5AFDD8}" dt="2022-11-16T13:04:37.824" v="1160" actId="20577"/>
          <ac:spMkLst>
            <pc:docMk/>
            <pc:sldMk cId="421183899" sldId="267"/>
            <ac:spMk id="3" creationId="{1AF3E213-6F78-66AD-5C8F-FE1CE5392C93}"/>
          </ac:spMkLst>
        </pc:spChg>
      </pc:sldChg>
      <pc:sldChg chg="addSp delSp modSp add del">
        <pc:chgData name="Пользователь Пользователь" userId="f431584c85829f35" providerId="LiveId" clId="{5A1AD99E-0C2B-4DBD-8864-C1C95C5AFDD8}" dt="2022-11-16T11:22:13.620" v="294"/>
        <pc:sldMkLst>
          <pc:docMk/>
          <pc:sldMk cId="2779005523" sldId="267"/>
        </pc:sldMkLst>
        <pc:spChg chg="add del">
          <ac:chgData name="Пользователь Пользователь" userId="f431584c85829f35" providerId="LiveId" clId="{5A1AD99E-0C2B-4DBD-8864-C1C95C5AFDD8}" dt="2022-11-16T11:22:12.769" v="293"/>
          <ac:spMkLst>
            <pc:docMk/>
            <pc:sldMk cId="2779005523" sldId="267"/>
            <ac:spMk id="3" creationId="{36A8ED29-E74B-8649-26F0-AAA714B24053}"/>
          </ac:spMkLst>
        </pc:spChg>
        <pc:picChg chg="add del mod">
          <ac:chgData name="Пользователь Пользователь" userId="f431584c85829f35" providerId="LiveId" clId="{5A1AD99E-0C2B-4DBD-8864-C1C95C5AFDD8}" dt="2022-11-16T11:22:12.769" v="293"/>
          <ac:picMkLst>
            <pc:docMk/>
            <pc:sldMk cId="2779005523" sldId="267"/>
            <ac:picMk id="4" creationId="{01EE3DEC-6A2C-6C45-DA58-0647ABCA4BA9}"/>
          </ac:picMkLst>
        </pc:picChg>
      </pc:sldChg>
      <pc:sldChg chg="modSp new mod">
        <pc:chgData name="Пользователь Пользователь" userId="f431584c85829f35" providerId="LiveId" clId="{5A1AD99E-0C2B-4DBD-8864-C1C95C5AFDD8}" dt="2022-11-16T13:04:47.661" v="1161" actId="20577"/>
        <pc:sldMkLst>
          <pc:docMk/>
          <pc:sldMk cId="1247446468" sldId="268"/>
        </pc:sldMkLst>
        <pc:spChg chg="mod">
          <ac:chgData name="Пользователь Пользователь" userId="f431584c85829f35" providerId="LiveId" clId="{5A1AD99E-0C2B-4DBD-8864-C1C95C5AFDD8}" dt="2022-11-16T12:38:17.406" v="544" actId="20577"/>
          <ac:spMkLst>
            <pc:docMk/>
            <pc:sldMk cId="1247446468" sldId="268"/>
            <ac:spMk id="2" creationId="{6FA3A3AE-AD83-71A3-4AEF-1FC27F0926E1}"/>
          </ac:spMkLst>
        </pc:spChg>
        <pc:spChg chg="mod">
          <ac:chgData name="Пользователь Пользователь" userId="f431584c85829f35" providerId="LiveId" clId="{5A1AD99E-0C2B-4DBD-8864-C1C95C5AFDD8}" dt="2022-11-16T13:04:47.661" v="1161" actId="20577"/>
          <ac:spMkLst>
            <pc:docMk/>
            <pc:sldMk cId="1247446468" sldId="268"/>
            <ac:spMk id="3" creationId="{04EEBCDA-93C2-0963-DE5F-B3DAC4253BBF}"/>
          </ac:spMkLst>
        </pc:spChg>
      </pc:sldChg>
      <pc:sldChg chg="modSp new mod">
        <pc:chgData name="Пользователь Пользователь" userId="f431584c85829f35" providerId="LiveId" clId="{5A1AD99E-0C2B-4DBD-8864-C1C95C5AFDD8}" dt="2022-11-16T12:47:29.462" v="875" actId="20577"/>
        <pc:sldMkLst>
          <pc:docMk/>
          <pc:sldMk cId="1338291055" sldId="269"/>
        </pc:sldMkLst>
        <pc:spChg chg="mod">
          <ac:chgData name="Пользователь Пользователь" userId="f431584c85829f35" providerId="LiveId" clId="{5A1AD99E-0C2B-4DBD-8864-C1C95C5AFDD8}" dt="2022-11-16T12:43:52.605" v="717" actId="20577"/>
          <ac:spMkLst>
            <pc:docMk/>
            <pc:sldMk cId="1338291055" sldId="269"/>
            <ac:spMk id="2" creationId="{8F2107EF-F478-12CC-A15E-4F0B15B9260B}"/>
          </ac:spMkLst>
        </pc:spChg>
        <pc:spChg chg="mod">
          <ac:chgData name="Пользователь Пользователь" userId="f431584c85829f35" providerId="LiveId" clId="{5A1AD99E-0C2B-4DBD-8864-C1C95C5AFDD8}" dt="2022-11-16T12:47:29.462" v="875" actId="20577"/>
          <ac:spMkLst>
            <pc:docMk/>
            <pc:sldMk cId="1338291055" sldId="269"/>
            <ac:spMk id="3" creationId="{78B157B2-AFA8-76B3-B814-4E5497664E2D}"/>
          </ac:spMkLst>
        </pc:spChg>
      </pc:sldChg>
      <pc:sldChg chg="addSp delSp modSp new mod">
        <pc:chgData name="Пользователь Пользователь" userId="f431584c85829f35" providerId="LiveId" clId="{5A1AD99E-0C2B-4DBD-8864-C1C95C5AFDD8}" dt="2022-11-16T12:50:31.697" v="910" actId="14100"/>
        <pc:sldMkLst>
          <pc:docMk/>
          <pc:sldMk cId="2780897201" sldId="270"/>
        </pc:sldMkLst>
        <pc:spChg chg="mod">
          <ac:chgData name="Пользователь Пользователь" userId="f431584c85829f35" providerId="LiveId" clId="{5A1AD99E-0C2B-4DBD-8864-C1C95C5AFDD8}" dt="2022-11-16T12:50:10.936" v="905" actId="20577"/>
          <ac:spMkLst>
            <pc:docMk/>
            <pc:sldMk cId="2780897201" sldId="270"/>
            <ac:spMk id="2" creationId="{E69C0CFE-ECBE-9B79-E5D2-6F0EFEFAB587}"/>
          </ac:spMkLst>
        </pc:spChg>
        <pc:spChg chg="del">
          <ac:chgData name="Пользователь Пользователь" userId="f431584c85829f35" providerId="LiveId" clId="{5A1AD99E-0C2B-4DBD-8864-C1C95C5AFDD8}" dt="2022-11-16T12:49:49.304" v="881"/>
          <ac:spMkLst>
            <pc:docMk/>
            <pc:sldMk cId="2780897201" sldId="270"/>
            <ac:spMk id="3" creationId="{B2DF318C-80EB-9688-1FF9-DD22C7A9C79B}"/>
          </ac:spMkLst>
        </pc:spChg>
        <pc:picChg chg="add mod">
          <ac:chgData name="Пользователь Пользователь" userId="f431584c85829f35" providerId="LiveId" clId="{5A1AD99E-0C2B-4DBD-8864-C1C95C5AFDD8}" dt="2022-11-16T12:50:31.697" v="910" actId="14100"/>
          <ac:picMkLst>
            <pc:docMk/>
            <pc:sldMk cId="2780897201" sldId="270"/>
            <ac:picMk id="4" creationId="{427919AC-AFF7-A1B7-CA4B-2E6D75C19A34}"/>
          </ac:picMkLst>
        </pc:picChg>
      </pc:sldChg>
      <pc:sldChg chg="modSp new mod">
        <pc:chgData name="Пользователь Пользователь" userId="f431584c85829f35" providerId="LiveId" clId="{5A1AD99E-0C2B-4DBD-8864-C1C95C5AFDD8}" dt="2022-11-16T13:07:44.857" v="1165" actId="20577"/>
        <pc:sldMkLst>
          <pc:docMk/>
          <pc:sldMk cId="3222299684" sldId="271"/>
        </pc:sldMkLst>
        <pc:spChg chg="mod">
          <ac:chgData name="Пользователь Пользователь" userId="f431584c85829f35" providerId="LiveId" clId="{5A1AD99E-0C2B-4DBD-8864-C1C95C5AFDD8}" dt="2022-11-16T12:54:10.265" v="929" actId="20577"/>
          <ac:spMkLst>
            <pc:docMk/>
            <pc:sldMk cId="3222299684" sldId="271"/>
            <ac:spMk id="2" creationId="{A14CF2FA-6E46-9236-BD46-D8AAF297F184}"/>
          </ac:spMkLst>
        </pc:spChg>
        <pc:spChg chg="mod">
          <ac:chgData name="Пользователь Пользователь" userId="f431584c85829f35" providerId="LiveId" clId="{5A1AD99E-0C2B-4DBD-8864-C1C95C5AFDD8}" dt="2022-11-16T13:07:44.857" v="1165" actId="20577"/>
          <ac:spMkLst>
            <pc:docMk/>
            <pc:sldMk cId="3222299684" sldId="271"/>
            <ac:spMk id="3" creationId="{F96A625E-F916-1E70-9528-4781E36C458F}"/>
          </ac:spMkLst>
        </pc:spChg>
      </pc:sldChg>
      <pc:sldChg chg="add del">
        <pc:chgData name="Пользователь Пользователь" userId="f431584c85829f35" providerId="LiveId" clId="{5A1AD99E-0C2B-4DBD-8864-C1C95C5AFDD8}" dt="2022-11-16T12:52:04.036" v="912" actId="2696"/>
        <pc:sldMkLst>
          <pc:docMk/>
          <pc:sldMk cId="3527335435" sldId="271"/>
        </pc:sldMkLst>
      </pc:sldChg>
      <pc:sldChg chg="modSp new mod">
        <pc:chgData name="Пользователь Пользователь" userId="f431584c85829f35" providerId="LiveId" clId="{5A1AD99E-0C2B-4DBD-8864-C1C95C5AFDD8}" dt="2022-11-16T13:39:13.731" v="1582" actId="20577"/>
        <pc:sldMkLst>
          <pc:docMk/>
          <pc:sldMk cId="1132122260" sldId="272"/>
        </pc:sldMkLst>
        <pc:spChg chg="mod">
          <ac:chgData name="Пользователь Пользователь" userId="f431584c85829f35" providerId="LiveId" clId="{5A1AD99E-0C2B-4DBD-8864-C1C95C5AFDD8}" dt="2022-11-16T13:16:53.690" v="1561" actId="20577"/>
          <ac:spMkLst>
            <pc:docMk/>
            <pc:sldMk cId="1132122260" sldId="272"/>
            <ac:spMk id="2" creationId="{6BDB6BB1-FFC5-7FFE-02FD-3E8005887A02}"/>
          </ac:spMkLst>
        </pc:spChg>
        <pc:spChg chg="mod">
          <ac:chgData name="Пользователь Пользователь" userId="f431584c85829f35" providerId="LiveId" clId="{5A1AD99E-0C2B-4DBD-8864-C1C95C5AFDD8}" dt="2022-11-16T13:39:13.731" v="1582" actId="20577"/>
          <ac:spMkLst>
            <pc:docMk/>
            <pc:sldMk cId="1132122260" sldId="272"/>
            <ac:spMk id="3" creationId="{5651F82B-5828-8575-D6F7-6E92ABB00597}"/>
          </ac:spMkLst>
        </pc:spChg>
      </pc:sldChg>
      <pc:sldChg chg="add del">
        <pc:chgData name="Пользователь Пользователь" userId="f431584c85829f35" providerId="LiveId" clId="{5A1AD99E-0C2B-4DBD-8864-C1C95C5AFDD8}" dt="2022-11-16T12:52:09.327" v="913" actId="2696"/>
        <pc:sldMkLst>
          <pc:docMk/>
          <pc:sldMk cId="4006460127" sldId="272"/>
        </pc:sldMkLst>
      </pc:sldChg>
      <pc:sldChg chg="addSp delSp modSp new mod">
        <pc:chgData name="Пользователь Пользователь" userId="f431584c85829f35" providerId="LiveId" clId="{5A1AD99E-0C2B-4DBD-8864-C1C95C5AFDD8}" dt="2022-11-16T14:10:06.406" v="1702" actId="14100"/>
        <pc:sldMkLst>
          <pc:docMk/>
          <pc:sldMk cId="1359197708" sldId="273"/>
        </pc:sldMkLst>
        <pc:spChg chg="del">
          <ac:chgData name="Пользователь Пользователь" userId="f431584c85829f35" providerId="LiveId" clId="{5A1AD99E-0C2B-4DBD-8864-C1C95C5AFDD8}" dt="2022-11-16T14:09:56.521" v="1700"/>
          <ac:spMkLst>
            <pc:docMk/>
            <pc:sldMk cId="1359197708" sldId="273"/>
            <ac:spMk id="3" creationId="{627739F5-C6D3-3584-D38C-52AAAFF536BD}"/>
          </ac:spMkLst>
        </pc:spChg>
        <pc:picChg chg="add mod">
          <ac:chgData name="Пользователь Пользователь" userId="f431584c85829f35" providerId="LiveId" clId="{5A1AD99E-0C2B-4DBD-8864-C1C95C5AFDD8}" dt="2022-11-16T14:10:06.406" v="1702" actId="14100"/>
          <ac:picMkLst>
            <pc:docMk/>
            <pc:sldMk cId="1359197708" sldId="273"/>
            <ac:picMk id="4" creationId="{920D4A13-EE26-9F0A-C8C1-818C5979B063}"/>
          </ac:picMkLst>
        </pc:picChg>
      </pc:sldChg>
      <pc:sldChg chg="add del">
        <pc:chgData name="Пользователь Пользователь" userId="f431584c85829f35" providerId="LiveId" clId="{5A1AD99E-0C2B-4DBD-8864-C1C95C5AFDD8}" dt="2022-11-16T12:52:14.748" v="914" actId="2696"/>
        <pc:sldMkLst>
          <pc:docMk/>
          <pc:sldMk cId="1780217803" sldId="273"/>
        </pc:sldMkLst>
      </pc:sldChg>
      <pc:sldChg chg="addSp delSp modSp new del mod">
        <pc:chgData name="Пользователь Пользователь" userId="f431584c85829f35" providerId="LiveId" clId="{5A1AD99E-0C2B-4DBD-8864-C1C95C5AFDD8}" dt="2022-11-16T14:08:06.336" v="1697" actId="2696"/>
        <pc:sldMkLst>
          <pc:docMk/>
          <pc:sldMk cId="3797152336" sldId="273"/>
        </pc:sldMkLst>
        <pc:spChg chg="mod">
          <ac:chgData name="Пользователь Пользователь" userId="f431584c85829f35" providerId="LiveId" clId="{5A1AD99E-0C2B-4DBD-8864-C1C95C5AFDD8}" dt="2022-11-16T14:07:35.766" v="1695" actId="12"/>
          <ac:spMkLst>
            <pc:docMk/>
            <pc:sldMk cId="3797152336" sldId="273"/>
            <ac:spMk id="3" creationId="{A9950467-A8AA-13E7-9E8B-106E098D5475}"/>
          </ac:spMkLst>
        </pc:spChg>
        <pc:graphicFrameChg chg="add del mod">
          <ac:chgData name="Пользователь Пользователь" userId="f431584c85829f35" providerId="LiveId" clId="{5A1AD99E-0C2B-4DBD-8864-C1C95C5AFDD8}" dt="2022-11-16T14:01:34.529" v="1691"/>
          <ac:graphicFrameMkLst>
            <pc:docMk/>
            <pc:sldMk cId="3797152336" sldId="273"/>
            <ac:graphicFrameMk id="4" creationId="{F7410B9D-D007-218D-ED5B-02B5D2E7D1E2}"/>
          </ac:graphicFrameMkLst>
        </pc:graphicFrameChg>
        <pc:graphicFrameChg chg="add mod">
          <ac:chgData name="Пользователь Пользователь" userId="f431584c85829f35" providerId="LiveId" clId="{5A1AD99E-0C2B-4DBD-8864-C1C95C5AFDD8}" dt="2022-11-16T14:07:36.927" v="1696"/>
          <ac:graphicFrameMkLst>
            <pc:docMk/>
            <pc:sldMk cId="3797152336" sldId="273"/>
            <ac:graphicFrameMk id="5" creationId="{E83584E6-1FDB-2074-F025-E4F95C9BC87B}"/>
          </ac:graphicFrameMkLst>
        </pc:graphicFrameChg>
      </pc:sldChg>
      <pc:sldChg chg="add del">
        <pc:chgData name="Пользователь Пользователь" userId="f431584c85829f35" providerId="LiveId" clId="{5A1AD99E-0C2B-4DBD-8864-C1C95C5AFDD8}" dt="2022-11-16T13:58:34.127" v="1625" actId="2696"/>
        <pc:sldMkLst>
          <pc:docMk/>
          <pc:sldMk cId="3993639321" sldId="273"/>
        </pc:sldMkLst>
      </pc:sldChg>
      <pc:sldChg chg="addSp delSp modSp new mod">
        <pc:chgData name="Пользователь Пользователь" userId="f431584c85829f35" providerId="LiveId" clId="{5A1AD99E-0C2B-4DBD-8864-C1C95C5AFDD8}" dt="2022-11-16T14:40:08.103" v="1751" actId="1076"/>
        <pc:sldMkLst>
          <pc:docMk/>
          <pc:sldMk cId="434103192" sldId="274"/>
        </pc:sldMkLst>
        <pc:spChg chg="mod">
          <ac:chgData name="Пользователь Пользователь" userId="f431584c85829f35" providerId="LiveId" clId="{5A1AD99E-0C2B-4DBD-8864-C1C95C5AFDD8}" dt="2022-11-16T14:39:59.352" v="1750" actId="20577"/>
          <ac:spMkLst>
            <pc:docMk/>
            <pc:sldMk cId="434103192" sldId="274"/>
            <ac:spMk id="2" creationId="{692D57E3-B353-C22A-E58F-787E1EB30EDF}"/>
          </ac:spMkLst>
        </pc:spChg>
        <pc:spChg chg="del">
          <ac:chgData name="Пользователь Пользователь" userId="f431584c85829f35" providerId="LiveId" clId="{5A1AD99E-0C2B-4DBD-8864-C1C95C5AFDD8}" dt="2022-11-16T14:38:26.532" v="1729"/>
          <ac:spMkLst>
            <pc:docMk/>
            <pc:sldMk cId="434103192" sldId="274"/>
            <ac:spMk id="3" creationId="{15954DA5-2A0D-69C6-3D8B-600BF83B56DB}"/>
          </ac:spMkLst>
        </pc:spChg>
        <pc:picChg chg="add mod">
          <ac:chgData name="Пользователь Пользователь" userId="f431584c85829f35" providerId="LiveId" clId="{5A1AD99E-0C2B-4DBD-8864-C1C95C5AFDD8}" dt="2022-11-16T14:40:08.103" v="1751" actId="1076"/>
          <ac:picMkLst>
            <pc:docMk/>
            <pc:sldMk cId="434103192" sldId="274"/>
            <ac:picMk id="7" creationId="{34FE17FE-AD0C-3216-B456-E1165A8118ED}"/>
          </ac:picMkLst>
        </pc:picChg>
      </pc:sldChg>
      <pc:sldChg chg="addSp delSp modSp new del">
        <pc:chgData name="Пользователь Пользователь" userId="f431584c85829f35" providerId="LiveId" clId="{5A1AD99E-0C2B-4DBD-8864-C1C95C5AFDD8}" dt="2022-11-16T14:19:37.642" v="1726" actId="2696"/>
        <pc:sldMkLst>
          <pc:docMk/>
          <pc:sldMk cId="523554592" sldId="274"/>
        </pc:sldMkLst>
        <pc:spChg chg="del">
          <ac:chgData name="Пользователь Пользователь" userId="f431584c85829f35" providerId="LiveId" clId="{5A1AD99E-0C2B-4DBD-8864-C1C95C5AFDD8}" dt="2022-11-16T14:18:43.296" v="1725"/>
          <ac:spMkLst>
            <pc:docMk/>
            <pc:sldMk cId="523554592" sldId="274"/>
            <ac:spMk id="3" creationId="{3A77C2D8-5D29-258D-511A-6767F7B87E6F}"/>
          </ac:spMkLst>
        </pc:spChg>
        <pc:picChg chg="add mod">
          <ac:chgData name="Пользователь Пользователь" userId="f431584c85829f35" providerId="LiveId" clId="{5A1AD99E-0C2B-4DBD-8864-C1C95C5AFDD8}" dt="2022-11-16T14:18:43.296" v="1725"/>
          <ac:picMkLst>
            <pc:docMk/>
            <pc:sldMk cId="523554592" sldId="274"/>
            <ac:picMk id="4" creationId="{08B2C196-ED27-6367-4F0B-0AC692D48607}"/>
          </ac:picMkLst>
        </pc:picChg>
      </pc:sldChg>
      <pc:sldChg chg="addSp modSp new del">
        <pc:chgData name="Пользователь Пользователь" userId="f431584c85829f35" providerId="LiveId" clId="{5A1AD99E-0C2B-4DBD-8864-C1C95C5AFDD8}" dt="2022-11-16T14:11:16.786" v="1705" actId="2696"/>
        <pc:sldMkLst>
          <pc:docMk/>
          <pc:sldMk cId="1357569317" sldId="274"/>
        </pc:sldMkLst>
        <pc:picChg chg="add mod">
          <ac:chgData name="Пользователь Пользователь" userId="f431584c85829f35" providerId="LiveId" clId="{5A1AD99E-0C2B-4DBD-8864-C1C95C5AFDD8}" dt="2022-11-16T14:11:10.684" v="1704"/>
          <ac:picMkLst>
            <pc:docMk/>
            <pc:sldMk cId="1357569317" sldId="274"/>
            <ac:picMk id="4" creationId="{772D1894-4110-22B9-79EB-C57473537F31}"/>
          </ac:picMkLst>
        </pc:picChg>
      </pc:sldChg>
      <pc:sldChg chg="addSp delSp modSp new del">
        <pc:chgData name="Пользователь Пользователь" userId="f431584c85829f35" providerId="LiveId" clId="{5A1AD99E-0C2B-4DBD-8864-C1C95C5AFDD8}" dt="2022-11-16T14:14:38.676" v="1714" actId="2696"/>
        <pc:sldMkLst>
          <pc:docMk/>
          <pc:sldMk cId="1991049898" sldId="274"/>
        </pc:sldMkLst>
        <pc:spChg chg="del">
          <ac:chgData name="Пользователь Пользователь" userId="f431584c85829f35" providerId="LiveId" clId="{5A1AD99E-0C2B-4DBD-8864-C1C95C5AFDD8}" dt="2022-11-16T14:14:30.865" v="1713"/>
          <ac:spMkLst>
            <pc:docMk/>
            <pc:sldMk cId="1991049898" sldId="274"/>
            <ac:spMk id="3" creationId="{E6BBB34A-2961-B786-8D94-88905CF8FF52}"/>
          </ac:spMkLst>
        </pc:spChg>
        <pc:picChg chg="add mod">
          <ac:chgData name="Пользователь Пользователь" userId="f431584c85829f35" providerId="LiveId" clId="{5A1AD99E-0C2B-4DBD-8864-C1C95C5AFDD8}" dt="2022-11-16T14:14:30.865" v="1713"/>
          <ac:picMkLst>
            <pc:docMk/>
            <pc:sldMk cId="1991049898" sldId="274"/>
            <ac:picMk id="4" creationId="{CE154C76-C6F8-7D09-EF2F-B8B0DFAE4512}"/>
          </ac:picMkLst>
        </pc:picChg>
      </pc:sldChg>
      <pc:sldChg chg="addSp delSp modSp new del mod">
        <pc:chgData name="Пользователь Пользователь" userId="f431584c85829f35" providerId="LiveId" clId="{5A1AD99E-0C2B-4DBD-8864-C1C95C5AFDD8}" dt="2022-11-16T14:18:04.181" v="1723" actId="2696"/>
        <pc:sldMkLst>
          <pc:docMk/>
          <pc:sldMk cId="2919008245" sldId="274"/>
        </pc:sldMkLst>
        <pc:spChg chg="del">
          <ac:chgData name="Пользователь Пользователь" userId="f431584c85829f35" providerId="LiveId" clId="{5A1AD99E-0C2B-4DBD-8864-C1C95C5AFDD8}" dt="2022-11-16T14:17:25.145" v="1722"/>
          <ac:spMkLst>
            <pc:docMk/>
            <pc:sldMk cId="2919008245" sldId="274"/>
            <ac:spMk id="3" creationId="{1D103B19-E0F6-0C7C-22B2-40BB9376665F}"/>
          </ac:spMkLst>
        </pc:spChg>
        <pc:picChg chg="add del mod">
          <ac:chgData name="Пользователь Пользователь" userId="f431584c85829f35" providerId="LiveId" clId="{5A1AD99E-0C2B-4DBD-8864-C1C95C5AFDD8}" dt="2022-11-16T14:16:36.266" v="1721" actId="21"/>
          <ac:picMkLst>
            <pc:docMk/>
            <pc:sldMk cId="2919008245" sldId="274"/>
            <ac:picMk id="4" creationId="{CE154C76-C6F8-7D09-EF2F-B8B0DFAE4512}"/>
          </ac:picMkLst>
        </pc:picChg>
        <pc:picChg chg="add mod">
          <ac:chgData name="Пользователь Пользователь" userId="f431584c85829f35" providerId="LiveId" clId="{5A1AD99E-0C2B-4DBD-8864-C1C95C5AFDD8}" dt="2022-11-16T14:17:25.145" v="1722"/>
          <ac:picMkLst>
            <pc:docMk/>
            <pc:sldMk cId="2919008245" sldId="274"/>
            <ac:picMk id="5" creationId="{924927F9-A91E-45B5-FD9C-2244712A9BC9}"/>
          </ac:picMkLst>
        </pc:picChg>
      </pc:sldChg>
      <pc:sldChg chg="addSp delSp modSp new mod">
        <pc:chgData name="Пользователь Пользователь" userId="f431584c85829f35" providerId="LiveId" clId="{5A1AD99E-0C2B-4DBD-8864-C1C95C5AFDD8}" dt="2022-11-16T14:40:41.466" v="1777" actId="20577"/>
        <pc:sldMkLst>
          <pc:docMk/>
          <pc:sldMk cId="912257224" sldId="275"/>
        </pc:sldMkLst>
        <pc:spChg chg="mod">
          <ac:chgData name="Пользователь Пользователь" userId="f431584c85829f35" providerId="LiveId" clId="{5A1AD99E-0C2B-4DBD-8864-C1C95C5AFDD8}" dt="2022-11-16T14:40:41.466" v="1777" actId="20577"/>
          <ac:spMkLst>
            <pc:docMk/>
            <pc:sldMk cId="912257224" sldId="275"/>
            <ac:spMk id="2" creationId="{6AB2BC5B-0A7F-3BA6-7D5F-1B451DE2BFE8}"/>
          </ac:spMkLst>
        </pc:spChg>
        <pc:spChg chg="del">
          <ac:chgData name="Пользователь Пользователь" userId="f431584c85829f35" providerId="LiveId" clId="{5A1AD99E-0C2B-4DBD-8864-C1C95C5AFDD8}" dt="2022-11-16T14:39:22.929" v="1734"/>
          <ac:spMkLst>
            <pc:docMk/>
            <pc:sldMk cId="912257224" sldId="275"/>
            <ac:spMk id="3" creationId="{F7B789B9-3D7E-10DF-866E-65FF17BB48F2}"/>
          </ac:spMkLst>
        </pc:spChg>
        <pc:picChg chg="add mod">
          <ac:chgData name="Пользователь Пользователь" userId="f431584c85829f35" providerId="LiveId" clId="{5A1AD99E-0C2B-4DBD-8864-C1C95C5AFDD8}" dt="2022-11-16T14:39:37.994" v="1736" actId="14100"/>
          <ac:picMkLst>
            <pc:docMk/>
            <pc:sldMk cId="912257224" sldId="275"/>
            <ac:picMk id="5" creationId="{2B909244-BA41-89A2-23CA-CA8CBE398F3D}"/>
          </ac:picMkLst>
        </pc:picChg>
      </pc:sldChg>
      <pc:sldChg chg="addSp modSp new del">
        <pc:chgData name="Пользователь Пользователь" userId="f431584c85829f35" providerId="LiveId" clId="{5A1AD99E-0C2B-4DBD-8864-C1C95C5AFDD8}" dt="2022-11-16T14:13:26.957" v="1712" actId="2696"/>
        <pc:sldMkLst>
          <pc:docMk/>
          <pc:sldMk cId="2156745772" sldId="275"/>
        </pc:sldMkLst>
        <pc:picChg chg="add mod">
          <ac:chgData name="Пользователь Пользователь" userId="f431584c85829f35" providerId="LiveId" clId="{5A1AD99E-0C2B-4DBD-8864-C1C95C5AFDD8}" dt="2022-11-16T14:13:20.614" v="1711"/>
          <ac:picMkLst>
            <pc:docMk/>
            <pc:sldMk cId="2156745772" sldId="275"/>
            <ac:picMk id="4" creationId="{CE154C76-C6F8-7D09-EF2F-B8B0DFAE4512}"/>
          </ac:picMkLst>
        </pc:picChg>
      </pc:sldChg>
      <pc:sldChg chg="addSp modSp new del">
        <pc:chgData name="Пользователь Пользователь" userId="f431584c85829f35" providerId="LiveId" clId="{5A1AD99E-0C2B-4DBD-8864-C1C95C5AFDD8}" dt="2022-11-16T14:12:27.263" v="1709" actId="2696"/>
        <pc:sldMkLst>
          <pc:docMk/>
          <pc:sldMk cId="3928802032" sldId="275"/>
        </pc:sldMkLst>
        <pc:picChg chg="add mod">
          <ac:chgData name="Пользователь Пользователь" userId="f431584c85829f35" providerId="LiveId" clId="{5A1AD99E-0C2B-4DBD-8864-C1C95C5AFDD8}" dt="2022-11-16T14:12:21.125" v="1708"/>
          <ac:picMkLst>
            <pc:docMk/>
            <pc:sldMk cId="3928802032" sldId="275"/>
            <ac:picMk id="4" creationId="{CE154C76-C6F8-7D09-EF2F-B8B0DFAE45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3038-E9AE-4807-A03D-8B3AFB377268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04C4-6625-4EE2-A880-3B4458A1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9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04C4-6625-4EE2-A880-3B4458A1DD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04C4-6625-4EE2-A880-3B4458A1D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5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31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9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78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0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9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1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5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9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8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F6B5-FC5F-4C3A-9B58-4B1EC3FF1D7A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3DFB42-F6F4-4999-9FF3-21DA89B77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ma"/><Relationship Id="rId7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56CB-EEFB-1730-2E4D-70BD372CD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57" y="0"/>
            <a:ext cx="8746672" cy="228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8DD6A4-BEA7-A14C-DE80-D01559917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842" y="3429000"/>
            <a:ext cx="8915399" cy="342900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6BBD35-11B6-7C2B-2A9E-EC94D1615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16464"/>
              </p:ext>
            </p:extLst>
          </p:nvPr>
        </p:nvGraphicFramePr>
        <p:xfrm>
          <a:off x="4780179" y="1539875"/>
          <a:ext cx="88684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453943" imgH="3777976" progId="Word.Document.12">
                  <p:embed/>
                </p:oleObj>
              </mc:Choice>
              <mc:Fallback>
                <p:oleObj name="Document" r:id="rId3" imgW="2453943" imgH="3777976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7A6BBD35-11B6-7C2B-2A9E-EC94D1615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0179" y="1539875"/>
                        <a:ext cx="88684" cy="13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7E7114-DC54-691C-80BA-41F4D0385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2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8C32A-8E99-C4DE-801B-01118A17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78831"/>
          </a:xfrm>
        </p:spPr>
        <p:txBody>
          <a:bodyPr/>
          <a:lstStyle/>
          <a:p>
            <a:r>
              <a:rPr lang="ru-RU" dirty="0"/>
              <a:t>Встречи бывают разные…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5B0C2-9CCD-7398-C482-3167970C5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Прослушайте текст и постарайтесь его запомнить</a:t>
            </a:r>
          </a:p>
          <a:p>
            <a:pPr marL="0" indent="0">
              <a:buNone/>
            </a:pPr>
            <a:r>
              <a:rPr lang="ru-RU" dirty="0"/>
              <a:t>   и ответить на вопрос: на сколько частей его можно разделить.</a:t>
            </a:r>
          </a:p>
          <a:p>
            <a:pPr marL="0" indent="0">
              <a:buNone/>
            </a:pPr>
            <a:r>
              <a:rPr lang="ru-RU" dirty="0"/>
              <a:t>   (1 балл—за правильный ответ)</a:t>
            </a:r>
          </a:p>
        </p:txBody>
      </p:sp>
    </p:spTree>
    <p:extLst>
      <p:ext uri="{BB962C8B-B14F-4D97-AF65-F5344CB8AC3E}">
        <p14:creationId xmlns:p14="http://schemas.microsoft.com/office/powerpoint/2010/main" val="75648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3D5CBE-A71B-3A68-72DD-6457787E7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0" y="-407760"/>
            <a:ext cx="9700752" cy="6858000"/>
          </a:xfrm>
          <a:prstGeom prst="rect">
            <a:avLst/>
          </a:prstGeom>
        </p:spPr>
      </p:pic>
      <p:pic>
        <p:nvPicPr>
          <p:cNvPr id="6" name="звук тигра">
            <a:hlinkClick r:id="" action="ppaction://media"/>
            <a:extLst>
              <a:ext uri="{FF2B5EF4-FFF2-40B4-BE49-F238E27FC236}">
                <a16:creationId xmlns:a16="http://schemas.microsoft.com/office/drawing/2014/main" id="{8ED6DCBE-AAEF-5898-01B8-F7D958B7C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1190" y="5835590"/>
            <a:ext cx="487363" cy="487363"/>
          </a:xfrm>
          <a:prstGeom prst="rect">
            <a:avLst/>
          </a:prstGeom>
        </p:spPr>
      </p:pic>
      <p:pic>
        <p:nvPicPr>
          <p:cNvPr id="7" name="звук тигра (3)">
            <a:hlinkClick r:id="" action="ppaction://media"/>
            <a:extLst>
              <a:ext uri="{FF2B5EF4-FFF2-40B4-BE49-F238E27FC236}">
                <a16:creationId xmlns:a16="http://schemas.microsoft.com/office/drawing/2014/main" id="{D05BCBD8-9182-04C7-ECE2-EC0472B44C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pic>
        <p:nvPicPr>
          <p:cNvPr id="8" name="звук тигра (3)">
            <a:hlinkClick r:id="" action="ppaction://media"/>
            <a:extLst>
              <a:ext uri="{FF2B5EF4-FFF2-40B4-BE49-F238E27FC236}">
                <a16:creationId xmlns:a16="http://schemas.microsoft.com/office/drawing/2014/main" id="{F7BB6D37-8F27-F074-2F03-003E3E6B65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7557" y="5708304"/>
            <a:ext cx="487363" cy="487363"/>
          </a:xfrm>
          <a:prstGeom prst="rect">
            <a:avLst/>
          </a:prstGeom>
        </p:spPr>
      </p:pic>
      <p:pic>
        <p:nvPicPr>
          <p:cNvPr id="9" name="звук тигра (3)">
            <a:hlinkClick r:id="" action="ppaction://media"/>
            <a:extLst>
              <a:ext uri="{FF2B5EF4-FFF2-40B4-BE49-F238E27FC236}">
                <a16:creationId xmlns:a16="http://schemas.microsoft.com/office/drawing/2014/main" id="{17860C13-D7A2-94D2-AFBE-4735342084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pic>
        <p:nvPicPr>
          <p:cNvPr id="10" name="звук тигра (3)">
            <a:hlinkClick r:id="" action="ppaction://media"/>
            <a:extLst>
              <a:ext uri="{FF2B5EF4-FFF2-40B4-BE49-F238E27FC236}">
                <a16:creationId xmlns:a16="http://schemas.microsoft.com/office/drawing/2014/main" id="{CA3AC46E-8800-2790-C92E-3FA2351FA0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5763" y="5708304"/>
            <a:ext cx="741936" cy="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0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mute="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68671-4210-5A15-4F91-5F9B73CC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243F7-14A4-90B5-47C9-97660D2A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из ответов противоречит содержанию текста?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A7F4-58F0-62A1-8958-ADDE2EDC8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1.</a:t>
            </a:r>
          </a:p>
          <a:p>
            <a:r>
              <a:rPr lang="ru-RU" sz="2400" dirty="0"/>
              <a:t>2.</a:t>
            </a:r>
          </a:p>
          <a:p>
            <a:r>
              <a:rPr lang="ru-RU" sz="2400" dirty="0"/>
              <a:t>3.</a:t>
            </a:r>
          </a:p>
          <a:p>
            <a:r>
              <a:rPr lang="ru-RU" sz="2400" dirty="0"/>
              <a:t>4.</a:t>
            </a:r>
          </a:p>
          <a:p>
            <a:r>
              <a:rPr lang="ru-RU" sz="2400" dirty="0"/>
              <a:t>5.</a:t>
            </a:r>
          </a:p>
          <a:p>
            <a:pPr marL="0" indent="0">
              <a:buNone/>
            </a:pPr>
            <a:r>
              <a:rPr lang="ru-RU" sz="2400" dirty="0"/>
              <a:t>(За каждый правильный ответ -2б).</a:t>
            </a:r>
          </a:p>
        </p:txBody>
      </p:sp>
    </p:spTree>
    <p:extLst>
      <p:ext uri="{BB962C8B-B14F-4D97-AF65-F5344CB8AC3E}">
        <p14:creationId xmlns:p14="http://schemas.microsoft.com/office/powerpoint/2010/main" val="108566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4DC20-73F5-5017-3241-57AC1EA8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Лонгрид</a:t>
            </a:r>
            <a:r>
              <a:rPr lang="ru-RU" dirty="0"/>
              <a:t> (англ. –долгое чтение)-</a:t>
            </a:r>
            <a:br>
              <a:rPr lang="ru-RU" dirty="0"/>
            </a:br>
            <a:r>
              <a:rPr lang="ru-RU" dirty="0"/>
              <a:t> работа с длинным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94E8E-2182-4BA1-9B9F-5D1F2265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лонгрида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Видоизменить длинный текст с помощью различных приёмов: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-короткий словесный материал (в т.ч. цитаты, пословицы, афоризмы)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-фотографии, рисунки;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Видео-, аудио-.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Схемы, диаграммы, карты и др.</a:t>
            </a: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Работа выполняется на листе А4.</a:t>
            </a: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(за каждый элемент биографии -2б)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17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A0DDB-FF50-9C1B-E54D-4899F5AA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Синквейн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3E213-6F78-66AD-5C8F-FE1CE539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1.Встреча.</a:t>
            </a:r>
          </a:p>
          <a:p>
            <a:pPr marL="0" indent="0">
              <a:buNone/>
            </a:pPr>
            <a:r>
              <a:rPr lang="ru-RU" sz="2400" dirty="0"/>
              <a:t> 2.  </a:t>
            </a:r>
          </a:p>
          <a:p>
            <a:pPr marL="0" indent="0">
              <a:buNone/>
            </a:pPr>
            <a:r>
              <a:rPr lang="ru-RU" sz="2400" dirty="0"/>
              <a:t> 3</a:t>
            </a:r>
          </a:p>
          <a:p>
            <a:pPr marL="0" indent="0">
              <a:buNone/>
            </a:pPr>
            <a:r>
              <a:rPr lang="ru-RU" sz="2400" dirty="0"/>
              <a:t> 4</a:t>
            </a:r>
          </a:p>
          <a:p>
            <a:pPr marL="0" indent="0">
              <a:buNone/>
            </a:pPr>
            <a:r>
              <a:rPr lang="ru-RU" sz="2400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42118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3A3AE-AD83-71A3-4AEF-1FC27F09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Синквейн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EBCDA-93C2-0963-DE5F-B3DAC425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1.Встреча.</a:t>
            </a:r>
          </a:p>
          <a:p>
            <a:pPr marL="0" indent="0">
              <a:buNone/>
            </a:pPr>
            <a:r>
              <a:rPr lang="ru-RU" sz="2800" dirty="0"/>
              <a:t>2.Неожиданная, долгожданная.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3.Открывает,интересует, интригует.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4. Встреч ненужных не бывает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5. Ожидание.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744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07EF-F478-12CC-A15E-4F0B15B9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157B2-AFA8-76B3-B814-4E549766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Перспективное задание:</a:t>
            </a:r>
          </a:p>
          <a:p>
            <a:pPr marL="0" indent="0">
              <a:buNone/>
            </a:pPr>
            <a:r>
              <a:rPr lang="ru-RU" sz="2400" dirty="0"/>
              <a:t>Подготовиться по теме     </a:t>
            </a:r>
          </a:p>
          <a:p>
            <a:pPr marL="0" indent="0">
              <a:buNone/>
            </a:pPr>
            <a:r>
              <a:rPr lang="ru-RU" sz="2400" dirty="0"/>
              <a:t>       «Словарь  </a:t>
            </a:r>
            <a:r>
              <a:rPr lang="ru-RU" sz="2400" dirty="0" err="1"/>
              <a:t>В.К.Арсеньева</a:t>
            </a:r>
            <a:r>
              <a:rPr lang="ru-RU" sz="2400" dirty="0"/>
              <a:t>»  </a:t>
            </a:r>
          </a:p>
          <a:p>
            <a:pPr marL="0" indent="0">
              <a:buNone/>
            </a:pPr>
            <a:r>
              <a:rPr lang="ru-RU" sz="2400" dirty="0"/>
              <a:t> (выбрать из книги «По Уссурийскому краю»</a:t>
            </a:r>
          </a:p>
          <a:p>
            <a:pPr marL="0" indent="0">
              <a:buNone/>
            </a:pPr>
            <a:r>
              <a:rPr lang="ru-RU" sz="2400" dirty="0"/>
              <a:t>незнакомые слова, записать на черновике и сдать)</a:t>
            </a:r>
          </a:p>
          <a:p>
            <a:pPr marL="0" indent="0">
              <a:buNone/>
            </a:pPr>
            <a:r>
              <a:rPr lang="ru-RU" sz="2400" dirty="0"/>
              <a:t>  Срок -2 недели.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829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C0CFE-ECBE-9B79-E5D2-6F0EFEFA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Встретимся у Арсеньева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427919AC-AFF7-A1B7-CA4B-2E6D75C19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9" y="1768981"/>
            <a:ext cx="6952736" cy="48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9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27770-5AD1-B776-216A-1D97C862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Книжная новинка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1B351-F594-1F24-9F91-44F4CD57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В.К. Арсеньев .«Встречи в тайге»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(книга с интерактивным дополнением)</a:t>
            </a:r>
          </a:p>
        </p:txBody>
      </p:sp>
    </p:spTree>
    <p:extLst>
      <p:ext uri="{BB962C8B-B14F-4D97-AF65-F5344CB8AC3E}">
        <p14:creationId xmlns:p14="http://schemas.microsoft.com/office/powerpoint/2010/main" val="16926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56CB-EEFB-1730-2E4D-70BD372CD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70480"/>
          </a:xfrm>
        </p:spPr>
        <p:txBody>
          <a:bodyPr/>
          <a:lstStyle/>
          <a:p>
            <a:r>
              <a:rPr lang="ru-RU" dirty="0"/>
              <a:t>2022 год объявлен Годом Арсеньева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8DD6A4-BEA7-A14C-DE80-D01559917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150 лет со дня 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97294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CF2FA-6E46-9236-BD46-D8AAF297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Постскриптум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A625E-F916-1E70-9528-4781E36C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Напишите 6-7 предложений на тему:</a:t>
            </a:r>
          </a:p>
          <a:p>
            <a:pPr marL="0" indent="0">
              <a:buNone/>
            </a:pPr>
            <a:r>
              <a:rPr lang="ru-RU" dirty="0"/>
              <a:t> Сегодня на уроке -</a:t>
            </a:r>
          </a:p>
          <a:p>
            <a:pPr marL="0" indent="0">
              <a:buNone/>
            </a:pPr>
            <a:r>
              <a:rPr lang="ru-RU" dirty="0"/>
              <a:t> Я узнал , повторил, вспомнил,</a:t>
            </a:r>
          </a:p>
          <a:p>
            <a:pPr marL="0" indent="0">
              <a:buNone/>
            </a:pPr>
            <a:r>
              <a:rPr lang="ru-RU" dirty="0"/>
              <a:t> о чём мне хотелось бы узнать больше…?</a:t>
            </a:r>
          </a:p>
        </p:txBody>
      </p:sp>
    </p:spTree>
    <p:extLst>
      <p:ext uri="{BB962C8B-B14F-4D97-AF65-F5344CB8AC3E}">
        <p14:creationId xmlns:p14="http://schemas.microsoft.com/office/powerpoint/2010/main" val="322229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6BB1-FFC5-7FFE-02FD-3E800588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308" y="469557"/>
            <a:ext cx="8911687" cy="965886"/>
          </a:xfrm>
        </p:spPr>
        <p:txBody>
          <a:bodyPr/>
          <a:lstStyle/>
          <a:p>
            <a:r>
              <a:rPr lang="ru-RU" dirty="0"/>
              <a:t>Характеристика заданий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1F82B-5828-8575-D6F7-6E92ABB0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2768"/>
            <a:ext cx="8915400" cy="4568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.</a:t>
            </a:r>
            <a:r>
              <a:rPr lang="ru-RU" b="1" dirty="0"/>
              <a:t>Содержательная область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i="1" dirty="0"/>
              <a:t>Великие люди России</a:t>
            </a:r>
          </a:p>
          <a:p>
            <a:pPr marL="0" indent="0">
              <a:buNone/>
            </a:pPr>
            <a:r>
              <a:rPr lang="ru-RU" i="1" dirty="0"/>
              <a:t>    2.</a:t>
            </a:r>
            <a:r>
              <a:rPr lang="ru-RU" b="1" i="1" dirty="0"/>
              <a:t>Компетентностная область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i="1" dirty="0"/>
              <a:t>       Находить и извлекать информацию, оценивать содержание.</a:t>
            </a:r>
          </a:p>
          <a:p>
            <a:pPr marL="0" indent="0">
              <a:buNone/>
            </a:pPr>
            <a:r>
              <a:rPr lang="ru-RU" i="1" dirty="0"/>
              <a:t>     3</a:t>
            </a:r>
            <a:r>
              <a:rPr lang="ru-RU" b="1" dirty="0"/>
              <a:t>. Контекст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i="1" dirty="0"/>
              <a:t>       Научно-художественный</a:t>
            </a:r>
          </a:p>
          <a:p>
            <a:pPr marL="0" indent="0">
              <a:buNone/>
            </a:pPr>
            <a:r>
              <a:rPr lang="ru-RU" i="1" dirty="0"/>
              <a:t>     4.</a:t>
            </a:r>
            <a:r>
              <a:rPr lang="ru-RU" b="1" i="1" dirty="0"/>
              <a:t>Тип текста:</a:t>
            </a:r>
          </a:p>
          <a:p>
            <a:pPr marL="0" indent="0">
              <a:buNone/>
            </a:pPr>
            <a:r>
              <a:rPr lang="ru-RU" i="1" dirty="0"/>
              <a:t>         Смешанный.</a:t>
            </a:r>
          </a:p>
          <a:p>
            <a:pPr marL="0" indent="0">
              <a:buNone/>
            </a:pPr>
            <a:r>
              <a:rPr lang="ru-RU" i="1" dirty="0"/>
              <a:t>     5.</a:t>
            </a:r>
            <a:r>
              <a:rPr lang="ru-RU" b="1" i="1" dirty="0"/>
              <a:t>Уровень сложности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i="1" dirty="0"/>
              <a:t>          Средний.</a:t>
            </a:r>
          </a:p>
          <a:p>
            <a:pPr marL="0" indent="0">
              <a:buNone/>
            </a:pPr>
            <a:r>
              <a:rPr lang="ru-RU" i="1" dirty="0"/>
              <a:t>     6. </a:t>
            </a:r>
            <a:r>
              <a:rPr lang="ru-RU" b="1" i="1" dirty="0"/>
              <a:t>Формат ответа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i="1" dirty="0"/>
              <a:t>           Задания с кратким ответом, с выбором ответов,</a:t>
            </a:r>
          </a:p>
          <a:p>
            <a:pPr marL="0" indent="0">
              <a:buNone/>
            </a:pPr>
            <a:r>
              <a:rPr lang="ru-RU" i="1" dirty="0"/>
              <a:t>          с развёрнутым ответом.</a:t>
            </a:r>
          </a:p>
          <a:p>
            <a:pPr marL="0" indent="0">
              <a:buNone/>
            </a:pP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12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DAB30-E96B-9E50-AEFE-98F9A121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80" y="0"/>
            <a:ext cx="10515600" cy="2627870"/>
          </a:xfrm>
        </p:spPr>
        <p:txBody>
          <a:bodyPr/>
          <a:lstStyle/>
          <a:p>
            <a:r>
              <a:rPr lang="ru-RU" dirty="0"/>
              <a:t>Владивосток</a:t>
            </a:r>
            <a:br>
              <a:rPr lang="ru-RU" dirty="0"/>
            </a:br>
            <a:r>
              <a:rPr lang="ru-RU" dirty="0"/>
              <a:t>11 сентября</a:t>
            </a:r>
            <a:br>
              <a:rPr lang="ru-RU" dirty="0"/>
            </a:br>
            <a:r>
              <a:rPr lang="ru-RU" dirty="0"/>
              <a:t>2022г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BF8D4A9-C3B6-6446-6299-3E47F508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29" y="757881"/>
            <a:ext cx="7751371" cy="5988907"/>
          </a:xfrm>
        </p:spPr>
      </p:pic>
      <p:pic>
        <p:nvPicPr>
          <p:cNvPr id="8" name="Объект 6">
            <a:extLst>
              <a:ext uri="{FF2B5EF4-FFF2-40B4-BE49-F238E27FC236}">
                <a16:creationId xmlns:a16="http://schemas.microsoft.com/office/drawing/2014/main" id="{7DB06F90-08F5-8B84-BC3A-96311A9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29" y="910281"/>
            <a:ext cx="7751371" cy="59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2CEF2-E144-1FAD-38AC-503EF81D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022" y="343663"/>
            <a:ext cx="8911687" cy="1280890"/>
          </a:xfrm>
        </p:spPr>
        <p:txBody>
          <a:bodyPr/>
          <a:lstStyle/>
          <a:p>
            <a:r>
              <a:rPr lang="ru-RU" dirty="0"/>
              <a:t>Встретимся у Арсеньева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69E06-BEDB-E9E4-8F5F-D0CFFF32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053" y="162455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Цель: </a:t>
            </a:r>
          </a:p>
          <a:p>
            <a:pPr marL="0" indent="0">
              <a:buNone/>
            </a:pPr>
            <a:r>
              <a:rPr lang="ru-RU" dirty="0"/>
              <a:t>Погружение в содержательную область</a:t>
            </a:r>
          </a:p>
          <a:p>
            <a:pPr marL="0" indent="0">
              <a:buNone/>
            </a:pPr>
            <a:r>
              <a:rPr lang="ru-RU" u="sng" dirty="0"/>
              <a:t>     «Великие люди России»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/>
              <a:t> --повторение изученного,</a:t>
            </a:r>
          </a:p>
          <a:p>
            <a:pPr marL="0" indent="0">
              <a:buNone/>
            </a:pPr>
            <a:r>
              <a:rPr lang="ru-RU" dirty="0"/>
              <a:t> - знакомство с новым материалом</a:t>
            </a:r>
          </a:p>
          <a:p>
            <a:pPr marL="0" indent="0">
              <a:buNone/>
            </a:pPr>
            <a:r>
              <a:rPr lang="ru-RU" dirty="0"/>
              <a:t>  - выполнение заданий по указанному тексту</a:t>
            </a:r>
          </a:p>
          <a:p>
            <a:pPr marL="0" indent="0">
              <a:buNone/>
            </a:pPr>
            <a:r>
              <a:rPr lang="ru-RU" dirty="0"/>
              <a:t>  -умение сформулировать своё мнение и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9947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76B9-B8E4-4817-F50E-92013E80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93232"/>
          </a:xfrm>
        </p:spPr>
        <p:txBody>
          <a:bodyPr>
            <a:normAutofit/>
          </a:bodyPr>
          <a:lstStyle/>
          <a:p>
            <a:r>
              <a:rPr lang="ru-RU" u="sng" dirty="0"/>
              <a:t>Реставрация</a:t>
            </a:r>
            <a:r>
              <a:rPr lang="ru-RU" dirty="0"/>
              <a:t>(от лат.-восстановление)</a:t>
            </a:r>
            <a:br>
              <a:rPr lang="ru-RU" dirty="0"/>
            </a:br>
            <a:r>
              <a:rPr lang="ru-RU" dirty="0"/>
              <a:t>-это восстановление чего-либо в первоначальном виде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8DBF7-70ED-2521-10EC-C430B9AC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932" y="2817342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Задание 1.</a:t>
            </a:r>
          </a:p>
          <a:p>
            <a:r>
              <a:rPr lang="ru-RU" sz="2000" dirty="0"/>
              <a:t> Восстановить текст</a:t>
            </a:r>
          </a:p>
          <a:p>
            <a:endParaRPr lang="ru-RU" sz="2000" dirty="0"/>
          </a:p>
          <a:p>
            <a:r>
              <a:rPr lang="ru-RU" sz="2000" dirty="0"/>
              <a:t>Оценка: За каждое правильное слово -2 б (Всего 12 б.)</a:t>
            </a:r>
          </a:p>
        </p:txBody>
      </p:sp>
    </p:spTree>
    <p:extLst>
      <p:ext uri="{BB962C8B-B14F-4D97-AF65-F5344CB8AC3E}">
        <p14:creationId xmlns:p14="http://schemas.microsoft.com/office/powerpoint/2010/main" val="22632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DACEF-A209-18FE-8E13-69DDB5B3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«Веришь ли ты?»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8AD01-8D14-3246-C0AD-B96C31323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 2.</a:t>
            </a:r>
          </a:p>
          <a:p>
            <a:pPr marL="0" indent="0">
              <a:buNone/>
            </a:pPr>
            <a:r>
              <a:rPr lang="ru-RU" dirty="0"/>
              <a:t>Прочитать текст, высказать своё согласие-несогласие</a:t>
            </a:r>
          </a:p>
          <a:p>
            <a:pPr marL="0" indent="0">
              <a:buNone/>
            </a:pPr>
            <a:r>
              <a:rPr lang="ru-RU" dirty="0"/>
              <a:t>Привести примеры</a:t>
            </a:r>
          </a:p>
          <a:p>
            <a:pPr marL="0" indent="0">
              <a:buNone/>
            </a:pPr>
            <a:r>
              <a:rPr lang="ru-RU" dirty="0"/>
              <a:t>За каждый правильный ответ –по 2 б.</a:t>
            </a:r>
          </a:p>
        </p:txBody>
      </p:sp>
    </p:spTree>
    <p:extLst>
      <p:ext uri="{BB962C8B-B14F-4D97-AF65-F5344CB8AC3E}">
        <p14:creationId xmlns:p14="http://schemas.microsoft.com/office/powerpoint/2010/main" val="17505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19CE7-AFF7-750E-7F6D-9D48636C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0D4A13-EE26-9F0A-C8C1-818C5979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2" y="2133599"/>
            <a:ext cx="7440384" cy="44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D57E3-B353-C22A-E58F-787E1EB3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Человек-корень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4FE17FE-AD0C-3216-B456-E1165A81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40" y="1423447"/>
            <a:ext cx="5036912" cy="5036912"/>
          </a:xfrm>
        </p:spPr>
      </p:pic>
    </p:spTree>
    <p:extLst>
      <p:ext uri="{BB962C8B-B14F-4D97-AF65-F5344CB8AC3E}">
        <p14:creationId xmlns:p14="http://schemas.microsoft.com/office/powerpoint/2010/main" val="43410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2BC5B-0A7F-3BA6-7D5F-1B451DE2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Женьшень -корень жизни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909244-BA41-89A2-23CA-CA8CBE398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55" y="1442301"/>
            <a:ext cx="4985952" cy="6002569"/>
          </a:xfrm>
        </p:spPr>
      </p:pic>
    </p:spTree>
    <p:extLst>
      <p:ext uri="{BB962C8B-B14F-4D97-AF65-F5344CB8AC3E}">
        <p14:creationId xmlns:p14="http://schemas.microsoft.com/office/powerpoint/2010/main" val="9122572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472</Words>
  <Application>Microsoft Office PowerPoint</Application>
  <PresentationFormat>Широкоэкранный</PresentationFormat>
  <Paragraphs>96</Paragraphs>
  <Slides>21</Slides>
  <Notes>2</Notes>
  <HiddenSlides>0</HiddenSlides>
  <MMClips>5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Document</vt:lpstr>
      <vt:lpstr>Презентация PowerPoint</vt:lpstr>
      <vt:lpstr>2022 год объявлен Годом Арсеньева</vt:lpstr>
      <vt:lpstr>Владивосток 11 сентября 2022г</vt:lpstr>
      <vt:lpstr>Встретимся у Арсеньева</vt:lpstr>
      <vt:lpstr>Реставрация(от лат.-восстановление) -это восстановление чего-либо в первоначальном виде</vt:lpstr>
      <vt:lpstr>«Веришь ли ты?» </vt:lpstr>
      <vt:lpstr>Презентация PowerPoint</vt:lpstr>
      <vt:lpstr>Человек-корень</vt:lpstr>
      <vt:lpstr>Женьшень -корень жизни</vt:lpstr>
      <vt:lpstr>Встречи бывают разные…</vt:lpstr>
      <vt:lpstr>Презентация PowerPoint</vt:lpstr>
      <vt:lpstr>Презентация PowerPoint</vt:lpstr>
      <vt:lpstr>Какой из ответов противоречит содержанию текста?</vt:lpstr>
      <vt:lpstr>Лонгрид (англ. –долгое чтение)-  работа с длинным текстом</vt:lpstr>
      <vt:lpstr>Синквейн</vt:lpstr>
      <vt:lpstr>Синквейн</vt:lpstr>
      <vt:lpstr>Домашнее задание</vt:lpstr>
      <vt:lpstr>Встретимся у Арсеньева</vt:lpstr>
      <vt:lpstr>Книжная новинка</vt:lpstr>
      <vt:lpstr>Постскриптум</vt:lpstr>
      <vt:lpstr>Характеристика заданий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год объявлен Годом Арсеньева</dc:title>
  <dc:creator>Пользователь Пользователь</dc:creator>
  <cp:lastModifiedBy>Пользователь Пользователь</cp:lastModifiedBy>
  <cp:revision>11</cp:revision>
  <dcterms:created xsi:type="dcterms:W3CDTF">2022-11-16T10:52:20Z</dcterms:created>
  <dcterms:modified xsi:type="dcterms:W3CDTF">2022-11-20T03:43:38Z</dcterms:modified>
</cp:coreProperties>
</file>