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980A-47B8-4AA0-948B-8BCD204E36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0272-BE91-457C-9542-1258CE834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0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980A-47B8-4AA0-948B-8BCD204E36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0272-BE91-457C-9542-1258CE834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2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980A-47B8-4AA0-948B-8BCD204E36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0272-BE91-457C-9542-1258CE834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1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980A-47B8-4AA0-948B-8BCD204E36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0272-BE91-457C-9542-1258CE834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8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980A-47B8-4AA0-948B-8BCD204E36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0272-BE91-457C-9542-1258CE834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6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980A-47B8-4AA0-948B-8BCD204E36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0272-BE91-457C-9542-1258CE834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3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980A-47B8-4AA0-948B-8BCD204E36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0272-BE91-457C-9542-1258CE834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6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980A-47B8-4AA0-948B-8BCD204E36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0272-BE91-457C-9542-1258CE834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7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980A-47B8-4AA0-948B-8BCD204E36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0272-BE91-457C-9542-1258CE834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980A-47B8-4AA0-948B-8BCD204E36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0272-BE91-457C-9542-1258CE834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4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980A-47B8-4AA0-948B-8BCD204E36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0272-BE91-457C-9542-1258CE834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0980A-47B8-4AA0-948B-8BCD204E36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0272-BE91-457C-9542-1258CE834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6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95362" y="0"/>
            <a:ext cx="10345738" cy="6994525"/>
            <a:chOff x="487" y="0"/>
            <a:chExt cx="15869" cy="119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" y="8602"/>
              <a:ext cx="12920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681" y="9088"/>
              <a:ext cx="15675" cy="1371"/>
            </a:xfrm>
            <a:custGeom>
              <a:avLst/>
              <a:gdLst>
                <a:gd name="T0" fmla="+- 0 16356 681"/>
                <a:gd name="T1" fmla="*/ T0 w 15675"/>
                <a:gd name="T2" fmla="+- 0 10459 9089"/>
                <a:gd name="T3" fmla="*/ 10459 h 1371"/>
                <a:gd name="T4" fmla="+- 0 16356 681"/>
                <a:gd name="T5" fmla="*/ T4 w 15675"/>
                <a:gd name="T6" fmla="+- 0 9089 9089"/>
                <a:gd name="T7" fmla="*/ 9089 h 1371"/>
                <a:gd name="T8" fmla="+- 0 681 681"/>
                <a:gd name="T9" fmla="*/ T8 w 15675"/>
                <a:gd name="T10" fmla="+- 0 9089 9089"/>
                <a:gd name="T11" fmla="*/ 9089 h 1371"/>
                <a:gd name="T12" fmla="+- 0 16356 681"/>
                <a:gd name="T13" fmla="*/ T12 w 15675"/>
                <a:gd name="T14" fmla="+- 0 10459 9089"/>
                <a:gd name="T15" fmla="*/ 10459 h 1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5675" h="1371">
                  <a:moveTo>
                    <a:pt x="15675" y="1370"/>
                  </a:moveTo>
                  <a:lnTo>
                    <a:pt x="15675" y="0"/>
                  </a:lnTo>
                  <a:lnTo>
                    <a:pt x="0" y="0"/>
                  </a:lnTo>
                  <a:lnTo>
                    <a:pt x="15675" y="1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" y="8673"/>
              <a:ext cx="15867" cy="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" y="8666"/>
              <a:ext cx="15867" cy="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" y="0"/>
              <a:ext cx="15867" cy="1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5848123" y="2749538"/>
            <a:ext cx="5365977" cy="2591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«Обновленный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и ООО: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перехода на новые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4286"/>
            <a:ext cx="10678886" cy="5632677"/>
          </a:xfrm>
        </p:spPr>
        <p:txBody>
          <a:bodyPr>
            <a:normAutofit/>
          </a:bodyPr>
          <a:lstStyle/>
          <a:p>
            <a:pPr marL="0" indent="0" algn="ctr">
              <a:lnSpc>
                <a:spcPts val="18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Повестка.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ФГОС: к каким изменениям готовиться школе в 2022-2023 уч. году? Организация курсовой подготовки педагогов в условиях перехода на ФГОС-2022   Сравнение ФГОС 2-го и 3-го поколений. 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Капкаева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А.Т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рабочую программу по новым ФГОС НОО и ООО. Как изменятся ООП НОО и ООП ООО. Работа с конструктором рабочих программ на сайте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https://edsoo.ru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Кутугина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Особенности составления и реализации  Программы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обновлённым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-2022. 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Юркова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Н.Н.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8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93"/>
            <a:ext cx="10515600" cy="99899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педсовета: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1486"/>
            <a:ext cx="10515600" cy="5856513"/>
          </a:xfrm>
        </p:spPr>
        <p:txBody>
          <a:bodyPr>
            <a:noAutofit/>
          </a:bodyPr>
          <a:lstStyle/>
          <a:p>
            <a:pPr marL="514350" lvl="0" indent="-514350" defTabSz="685800">
              <a:spcBef>
                <a:spcPts val="750"/>
              </a:spcBef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Педагогическому составу изучить материалы ФГОС НОО и ФГОС ООО . Ознакомиться с документацией, представленной на сайте 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https://edsoo.ru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зарегистрироваться там . Поработать с конструктором рабочих программ. </a:t>
            </a:r>
          </a:p>
          <a:p>
            <a:pPr marL="514350" lvl="0" indent="-514350" defTabSz="685800">
              <a:spcBef>
                <a:spcPts val="750"/>
              </a:spcBef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Методическим группам учителей начальных классов и учителей – предметников способствовать изучению и накоплению опыта по данной проблеме, выносить трудные вопросы на обсуждение заседаний МО, семинары, педагогические советы.</a:t>
            </a:r>
          </a:p>
          <a:p>
            <a:pPr marL="514350" lvl="0" indent="-514350" defTabSz="685800">
              <a:spcBef>
                <a:spcPts val="750"/>
              </a:spcBef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Администрации школы обеспечить условия для поэтапного перехода но новые ФГОС, своевременно направлять учителей на курсы повышения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квалифкации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Обеспечивать материально – техническую поддержку и создавать информационно – развивающую среду (оснащение кабинетов, обеспечение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методическими комплектами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lvl="0" indent="-514350" defTabSz="685800">
              <a:spcBef>
                <a:spcPts val="750"/>
              </a:spcBef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Заместителям директора по учебной и воспитательной работе 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утугина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Н.Н.,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Капкаева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А.Т.,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Юркова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Н.Н.) начать разработку ООП НОО, ООП ООО, программу воспитательной работы на 2022 -2023 г. (срок до 30 мая 2022.)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defTabSz="685800">
              <a:spcBef>
                <a:spcPts val="75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195</Words>
  <Application>Microsoft Office PowerPoint</Application>
  <PresentationFormat>Широкоэкранный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Решение педсовета: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3 четверть</dc:title>
  <dc:creator>Замдиректора</dc:creator>
  <cp:lastModifiedBy>Замдиректора</cp:lastModifiedBy>
  <cp:revision>13</cp:revision>
  <dcterms:created xsi:type="dcterms:W3CDTF">2022-03-21T05:03:31Z</dcterms:created>
  <dcterms:modified xsi:type="dcterms:W3CDTF">2022-03-24T02:50:53Z</dcterms:modified>
</cp:coreProperties>
</file>