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83" r:id="rId5"/>
    <p:sldId id="282" r:id="rId6"/>
    <p:sldId id="281" r:id="rId7"/>
    <p:sldId id="285" r:id="rId8"/>
    <p:sldId id="284" r:id="rId9"/>
    <p:sldId id="289" r:id="rId10"/>
    <p:sldId id="288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3C67B9-566B-4E14-BBFB-6270DAE78832}">
          <p14:sldIdLst>
            <p14:sldId id="257"/>
            <p14:sldId id="277"/>
            <p14:sldId id="258"/>
            <p14:sldId id="283"/>
            <p14:sldId id="282"/>
            <p14:sldId id="281"/>
            <p14:sldId id="285"/>
            <p14:sldId id="284"/>
            <p14:sldId id="289"/>
            <p14:sldId id="288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86" d="100"/>
          <a:sy n="86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20000">
              <a:schemeClr val="tx2">
                <a:lumMod val="40000"/>
                <a:lumOff val="60000"/>
              </a:schemeClr>
            </a:gs>
            <a:gs pos="50000">
              <a:schemeClr val="bg1"/>
            </a:gs>
            <a:gs pos="75000">
              <a:schemeClr val="bg1"/>
            </a:gs>
            <a:gs pos="89999">
              <a:schemeClr val="tx2">
                <a:lumMod val="40000"/>
                <a:lumOff val="60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643182"/>
            <a:ext cx="8005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Терроризм – угроза обществу</a:t>
            </a:r>
            <a:endParaRPr lang="ru-RU" sz="3600" b="1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2209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Олег Алтынбаевич\Рабочий стол\го\№2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220"/>
            <a:ext cx="9144000" cy="636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Олег Алтынбаевич\Рабочий стол\го\№2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36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401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г Алтынбаевич\Рабочий стол\го\№2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60"/>
            <a:ext cx="91440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 Алтынбаевич\Рабочий стол\го\№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217"/>
            <a:ext cx="9144000" cy="634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ег Алтынбаевич\Рабочий стол\го\№2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847"/>
            <a:ext cx="9144000" cy="630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Олег Алтынбаевич\Рабочий стол\го\№2\действия-насел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8" y="214314"/>
            <a:ext cx="9083944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Олег Алтынбаевич\Рабочий стол\го\№2\5.jpg"/>
          <p:cNvPicPr>
            <a:picLocks noChangeAspect="1" noChangeArrowheads="1"/>
          </p:cNvPicPr>
          <p:nvPr/>
        </p:nvPicPr>
        <p:blipFill>
          <a:blip r:embed="rId2" cstate="print"/>
          <a:srcRect r="1597"/>
          <a:stretch>
            <a:fillRect/>
          </a:stretch>
        </p:blipFill>
        <p:spPr bwMode="auto">
          <a:xfrm>
            <a:off x="0" y="142876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Олег Алтынбаевич\Рабочий стол\го\№2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3781"/>
            <a:ext cx="9144001" cy="6368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Олег Алтынбаевич\Рабочий стол\го\№2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368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Администратор-ПК</dc:creator>
  <cp:lastModifiedBy>Администратор-ПК</cp:lastModifiedBy>
  <cp:revision>21</cp:revision>
  <dcterms:modified xsi:type="dcterms:W3CDTF">2018-02-06T23:54:31Z</dcterms:modified>
</cp:coreProperties>
</file>