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1" r:id="rId8"/>
    <p:sldId id="266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3" autoAdjust="0"/>
  </p:normalViewPr>
  <p:slideViewPr>
    <p:cSldViewPr>
      <p:cViewPr varScale="1">
        <p:scale>
          <a:sx n="65" d="100"/>
          <a:sy n="65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41DD34E-6AC3-45F9-802F-AD087E92A45A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C287A8B-F622-47CE-B64F-AB9DC780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6477000" cy="1857388"/>
          </a:xfrm>
        </p:spPr>
        <p:txBody>
          <a:bodyPr>
            <a:noAutofit/>
          </a:bodyPr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Краеведческая программа</a:t>
            </a:r>
            <a:b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«Моя малая Родина»</a:t>
            </a:r>
            <a:b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летнего оздоровительного лагеря с дневным пребыванием детей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858180" cy="1785950"/>
          </a:xfrm>
        </p:spPr>
        <p:txBody>
          <a:bodyPr>
            <a:noAutofit/>
          </a:bodyPr>
          <a:lstStyle/>
          <a:p>
            <a:pPr algn="ctr"/>
            <a:endParaRPr lang="ru-RU" sz="20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endPara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«Средняя общеобразовательная школа № 31» п. Восток </a:t>
            </a:r>
          </a:p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Красноармейского муниципального района Приморского края</a:t>
            </a:r>
            <a:endPara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5229200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sz="2000" b="1" dirty="0">
                <a:solidFill>
                  <a:schemeClr val="bg1"/>
                </a:solidFill>
              </a:rPr>
              <a:t> детей, отдохнувших в ЛОЛ  </a:t>
            </a:r>
            <a:r>
              <a:rPr lang="ru-RU" sz="2000" b="1" dirty="0" smtClean="0">
                <a:solidFill>
                  <a:schemeClr val="bg1"/>
                </a:solidFill>
              </a:rPr>
              <a:t>3 </a:t>
            </a:r>
            <a:r>
              <a:rPr lang="ru-RU" sz="2000" b="1" dirty="0">
                <a:solidFill>
                  <a:schemeClr val="bg1"/>
                </a:solidFill>
              </a:rPr>
              <a:t>смена </a:t>
            </a:r>
          </a:p>
          <a:p>
            <a:pPr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возрасте от 6,5 до 15 (включительно):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человек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photo_2023-08-10_16-15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2803950" cy="2844586"/>
          </a:xfrm>
          <a:prstGeom prst="rect">
            <a:avLst/>
          </a:prstGeom>
        </p:spPr>
      </p:pic>
      <p:pic>
        <p:nvPicPr>
          <p:cNvPr id="15" name="Рисунок 14" descr="photo_2023-08-15_17-54-08.jpg"/>
          <p:cNvPicPr>
            <a:picLocks noChangeAspect="1"/>
          </p:cNvPicPr>
          <p:nvPr/>
        </p:nvPicPr>
        <p:blipFill>
          <a:blip r:embed="rId3" cstate="print"/>
          <a:srcRect l="2000" t="3000" r="3000" b="2000"/>
          <a:stretch>
            <a:fillRect/>
          </a:stretch>
        </p:blipFill>
        <p:spPr>
          <a:xfrm>
            <a:off x="179512" y="188640"/>
            <a:ext cx="2808312" cy="2808312"/>
          </a:xfrm>
          <a:prstGeom prst="rect">
            <a:avLst/>
          </a:prstGeom>
        </p:spPr>
      </p:pic>
      <p:pic>
        <p:nvPicPr>
          <p:cNvPr id="9" name="Рисунок 8" descr="mн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88640"/>
            <a:ext cx="2843808" cy="1339357"/>
          </a:xfrm>
          <a:prstGeom prst="rect">
            <a:avLst/>
          </a:prstGeom>
        </p:spPr>
      </p:pic>
      <p:pic>
        <p:nvPicPr>
          <p:cNvPr id="10" name="Рисунок 9" descr="Кулон ТИГР 2 загружен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556793"/>
            <a:ext cx="2843808" cy="1182772"/>
          </a:xfrm>
          <a:prstGeom prst="rect">
            <a:avLst/>
          </a:prstGeom>
        </p:spPr>
      </p:pic>
      <p:pic>
        <p:nvPicPr>
          <p:cNvPr id="11" name="Рисунок 10" descr="YSIgyUIB74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157192"/>
            <a:ext cx="3275856" cy="1484058"/>
          </a:xfrm>
          <a:prstGeom prst="rect">
            <a:avLst/>
          </a:prstGeom>
        </p:spPr>
      </p:pic>
      <p:pic>
        <p:nvPicPr>
          <p:cNvPr id="12" name="Рисунок 11" descr="photo_2023-08-16_15-35-07.jpg"/>
          <p:cNvPicPr>
            <a:picLocks noChangeAspect="1"/>
          </p:cNvPicPr>
          <p:nvPr/>
        </p:nvPicPr>
        <p:blipFill>
          <a:blip r:embed="rId7" cstate="print"/>
          <a:srcRect l="12201" b="26900"/>
          <a:stretch>
            <a:fillRect/>
          </a:stretch>
        </p:blipFill>
        <p:spPr>
          <a:xfrm>
            <a:off x="179511" y="2996952"/>
            <a:ext cx="3298281" cy="2059551"/>
          </a:xfrm>
          <a:prstGeom prst="rect">
            <a:avLst/>
          </a:prstGeom>
        </p:spPr>
      </p:pic>
      <p:pic>
        <p:nvPicPr>
          <p:cNvPr id="14" name="Рисунок 13" descr="photo_2023-08-15_17-54-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0680" y="2852936"/>
            <a:ext cx="3816424" cy="3816424"/>
          </a:xfrm>
          <a:prstGeom prst="rect">
            <a:avLst/>
          </a:prstGeom>
        </p:spPr>
      </p:pic>
      <p:pic>
        <p:nvPicPr>
          <p:cNvPr id="13" name="Рисунок 12" descr="ЛОЛ 3 смена дети 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4538182"/>
            <a:ext cx="1728192" cy="2131178"/>
          </a:xfrm>
          <a:prstGeom prst="rect">
            <a:avLst/>
          </a:prstGeom>
        </p:spPr>
      </p:pic>
      <p:pic>
        <p:nvPicPr>
          <p:cNvPr id="17" name="Рисунок 16" descr="photo_2023-08-14_15-05-05.jpg"/>
          <p:cNvPicPr>
            <a:picLocks noChangeAspect="1"/>
          </p:cNvPicPr>
          <p:nvPr/>
        </p:nvPicPr>
        <p:blipFill>
          <a:blip r:embed="rId10" cstate="print"/>
          <a:srcRect l="32318"/>
          <a:stretch>
            <a:fillRect/>
          </a:stretch>
        </p:blipFill>
        <p:spPr>
          <a:xfrm>
            <a:off x="3563888" y="3132240"/>
            <a:ext cx="1440160" cy="134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8153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Тропа «Мой дом родной»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8572560" cy="5000660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 самого детства формируется такое понятие, как Родина. Малая Родина — это место, где ты родился. Она является частичкой нашей души и греет наше сердце. Где бы не был человек, родной край всегда будет звать его. Здесь всё родное и близкое. Неважно, город это или маленькая деревушка где-то на берегу реки.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 31.07 по 18.08 в летнем лагере  прошел первый этап краеведческой программы «Моя малая Родина»: "Мой дом родной". Ребята познакомились с историей нашего посёлка, узнали о достопримечательностях, о происхождении названий улиц, о сопках, реке, выяснили, какие лекарственные растения растут в нашем крае и районе. В конце мероприятия дети сделали маленькие книжки «Моя малая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 Посёлок Восток - это наша малая Родина. Место, которое мы всегда с теплом будем вспоминать и любить. Здесь уникальная природа, живописные места и всё близкое и родное. Мы знаем здесь каждый уголок. Именно родной край связан с нашим детством, самыми светлыми моментами в жизни.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На протяжении всей недели дети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совершали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своеобразное путешествие в мир живой природы. Дети рисовали пейзажи, улицы, здания, которые построили родители для нашего будущего благополучия, слушали беседы «Охрана окружающей среды», где ребята поговорили о том, что человек должен жить в гармонии с природой, что надо заботиться о чистоте водоёмов, лесов, полей и лугов, и как важно охранять природу, частью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являемся и мы сами, участвовали в ярмарке идей, где мастерили «Весёлую креветку», «Кулон тигра» и других животных Сихотэ-Алиня – нашей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малой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Родины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645853" cy="3169220"/>
          </a:xfrm>
          <a:prstGeom prst="rect">
            <a:avLst/>
          </a:prstGeom>
        </p:spPr>
      </p:pic>
      <p:sp>
        <p:nvSpPr>
          <p:cNvPr id="15369" name="AutoShape 9" descr="blob:https://web.whatsapp.com/51627830-0019-4a99-b639-b4b7c1a1f8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P92ITvUbz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63" y="188640"/>
            <a:ext cx="5969013" cy="2486258"/>
          </a:xfrm>
          <a:prstGeom prst="rect">
            <a:avLst/>
          </a:prstGeom>
        </p:spPr>
      </p:pic>
      <p:pic>
        <p:nvPicPr>
          <p:cNvPr id="8" name="Рисунок 7" descr="1mr15DA0_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881318"/>
            <a:ext cx="3446189" cy="2788157"/>
          </a:xfrm>
          <a:prstGeom prst="rect">
            <a:avLst/>
          </a:prstGeom>
        </p:spPr>
      </p:pic>
      <p:pic>
        <p:nvPicPr>
          <p:cNvPr id="10" name="Рисунок 9" descr="21f0d9aaee634f81da93586cм12649c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005064"/>
            <a:ext cx="936104" cy="812374"/>
          </a:xfrm>
          <a:prstGeom prst="rect">
            <a:avLst/>
          </a:prstGeom>
        </p:spPr>
      </p:pic>
      <p:pic>
        <p:nvPicPr>
          <p:cNvPr id="9" name="Рисунок 8" descr="6b1bf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2376264" cy="1590117"/>
          </a:xfrm>
          <a:prstGeom prst="rect">
            <a:avLst/>
          </a:prstGeom>
        </p:spPr>
      </p:pic>
      <p:pic>
        <p:nvPicPr>
          <p:cNvPr id="16" name="Рисунок 15" descr="photo_2023-08-04_16-14-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861048"/>
            <a:ext cx="1734864" cy="2828189"/>
          </a:xfrm>
          <a:prstGeom prst="rect">
            <a:avLst/>
          </a:prstGeom>
        </p:spPr>
      </p:pic>
      <p:pic>
        <p:nvPicPr>
          <p:cNvPr id="21" name="Рисунок 20" descr="3892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260648"/>
            <a:ext cx="792088" cy="549143"/>
          </a:xfrm>
          <a:prstGeom prst="rect">
            <a:avLst/>
          </a:prstGeom>
        </p:spPr>
      </p:pic>
      <p:pic>
        <p:nvPicPr>
          <p:cNvPr id="22" name="Рисунок 21" descr="big77512_dsc0767.jpg"/>
          <p:cNvPicPr>
            <a:picLocks noChangeAspect="1"/>
          </p:cNvPicPr>
          <p:nvPr/>
        </p:nvPicPr>
        <p:blipFill>
          <a:blip r:embed="rId9" cstate="print"/>
          <a:srcRect l="15719" r="8502"/>
          <a:stretch>
            <a:fillRect/>
          </a:stretch>
        </p:blipFill>
        <p:spPr>
          <a:xfrm>
            <a:off x="251520" y="3933056"/>
            <a:ext cx="2329274" cy="2736304"/>
          </a:xfrm>
          <a:prstGeom prst="rect">
            <a:avLst/>
          </a:prstGeom>
        </p:spPr>
      </p:pic>
      <p:pic>
        <p:nvPicPr>
          <p:cNvPr id="23" name="Рисунок 22" descr="1637641548_23-celes-club-p-gimalaiskii-medvezhonok-zhivotnie-krasivo-3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1916832"/>
            <a:ext cx="1296144" cy="796145"/>
          </a:xfrm>
          <a:prstGeom prst="rect">
            <a:avLst/>
          </a:prstGeom>
        </p:spPr>
      </p:pic>
      <p:pic>
        <p:nvPicPr>
          <p:cNvPr id="24" name="Рисунок 23" descr="1637943578_59-pro-dachnikov-com-p-zhenshen-foto-6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304044">
            <a:off x="2594916" y="5467117"/>
            <a:ext cx="1202881" cy="90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hoto_2023-08-01_15-13-07.jpg"/>
          <p:cNvPicPr>
            <a:picLocks noChangeAspect="1"/>
          </p:cNvPicPr>
          <p:nvPr/>
        </p:nvPicPr>
        <p:blipFill>
          <a:blip r:embed="rId2" cstate="print"/>
          <a:srcRect t="21860" b="14019"/>
          <a:stretch>
            <a:fillRect/>
          </a:stretch>
        </p:blipFill>
        <p:spPr>
          <a:xfrm>
            <a:off x="3491880" y="2564904"/>
            <a:ext cx="5436096" cy="2614281"/>
          </a:xfrm>
          <a:prstGeom prst="rect">
            <a:avLst/>
          </a:prstGeom>
        </p:spPr>
      </p:pic>
      <p:pic>
        <p:nvPicPr>
          <p:cNvPr id="10" name="Рисунок 9" descr="photo_2023-08-15_17-54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74" y="4437112"/>
            <a:ext cx="2240786" cy="2218028"/>
          </a:xfrm>
          <a:prstGeom prst="rect">
            <a:avLst/>
          </a:prstGeom>
        </p:spPr>
      </p:pic>
      <p:pic>
        <p:nvPicPr>
          <p:cNvPr id="13" name="Рисунок 12" descr="6506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941168"/>
            <a:ext cx="2555776" cy="1703851"/>
          </a:xfrm>
          <a:prstGeom prst="rect">
            <a:avLst/>
          </a:prstGeom>
        </p:spPr>
      </p:pic>
      <p:pic>
        <p:nvPicPr>
          <p:cNvPr id="14" name="Рисунок 13" descr="big77512_dsc0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509120"/>
            <a:ext cx="2762377" cy="2154816"/>
          </a:xfrm>
          <a:prstGeom prst="rect">
            <a:avLst/>
          </a:prstGeom>
        </p:spPr>
      </p:pic>
      <p:pic>
        <p:nvPicPr>
          <p:cNvPr id="15" name="Рисунок 14" descr="photo_2023-08-08_12-14-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937788"/>
            <a:ext cx="1296144" cy="1728192"/>
          </a:xfrm>
          <a:prstGeom prst="rect">
            <a:avLst/>
          </a:prstGeom>
        </p:spPr>
      </p:pic>
      <p:pic>
        <p:nvPicPr>
          <p:cNvPr id="17" name="Рисунок 16" descr="big77512_dsc08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188640"/>
            <a:ext cx="3136578" cy="2426409"/>
          </a:xfrm>
          <a:prstGeom prst="rect">
            <a:avLst/>
          </a:prstGeom>
        </p:spPr>
      </p:pic>
      <p:pic>
        <p:nvPicPr>
          <p:cNvPr id="16" name="Рисунок 15" descr="photo_2023-08-07_15-28-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188640"/>
            <a:ext cx="1619672" cy="1118526"/>
          </a:xfrm>
          <a:prstGeom prst="rect">
            <a:avLst/>
          </a:prstGeom>
        </p:spPr>
      </p:pic>
      <p:pic>
        <p:nvPicPr>
          <p:cNvPr id="19" name="Рисунок 18" descr="goluboy-cvetok-s-jeltoy-sercevinoy_1920x108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 flipV="1">
            <a:off x="179512" y="188639"/>
            <a:ext cx="2664296" cy="1498667"/>
          </a:xfrm>
          <a:prstGeom prst="rect">
            <a:avLst/>
          </a:prstGeom>
        </p:spPr>
      </p:pic>
      <p:pic>
        <p:nvPicPr>
          <p:cNvPr id="21" name="Рисунок 20" descr="IMG_59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3808" y="188641"/>
            <a:ext cx="2808312" cy="1489690"/>
          </a:xfrm>
          <a:prstGeom prst="rect">
            <a:avLst/>
          </a:prstGeom>
        </p:spPr>
      </p:pic>
      <p:pic>
        <p:nvPicPr>
          <p:cNvPr id="20" name="Рисунок 19" descr="main_8c5b9df1-fba9-40a4-8ec9-0280f993a9d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51150" y="1695672"/>
            <a:ext cx="1075753" cy="797224"/>
          </a:xfrm>
          <a:prstGeom prst="rect">
            <a:avLst/>
          </a:prstGeom>
        </p:spPr>
      </p:pic>
      <p:pic>
        <p:nvPicPr>
          <p:cNvPr id="23" name="Рисунок 22" descr="scяale_1200 (convert.io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91880" y="2060848"/>
            <a:ext cx="957017" cy="432047"/>
          </a:xfrm>
          <a:prstGeom prst="rect">
            <a:avLst/>
          </a:prstGeom>
        </p:spPr>
      </p:pic>
      <p:pic>
        <p:nvPicPr>
          <p:cNvPr id="24" name="Рисунок 23" descr="Cf-7hrpxnV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1772815"/>
            <a:ext cx="3096344" cy="269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39552" y="1340768"/>
            <a:ext cx="70048" cy="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Тропа «Мои земляки»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12"/>
            <a:ext cx="8643998" cy="5429288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С 07.08 по 11.08 в летнем лагере  прошел второй этап краеведческой программы «Моя малая Родина»: «Мои земляки". Ребята познакомились с выдающимися личностями, старожилами и почетными жителями нашего посёлка. А познакомиться и узнать о своих земляках и историей создания посёлка Восток помогла Марина Витальевна (библиотекарь). В ходе экскурсии и исследования школьники узнали, что в марте 1961 года геолого-поисковая партия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Иманской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экспедиции села Рощино приступила к проведению поисковых работ на правобережье реки Дальняя. Данные по химическому анализу вод в ключе Восток-2 выявили наличие аномальной суммы металлов.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детализационные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работы направили только желающих. В тяжелых условиях суровой поздней осени, когда приходилось жить в палатках и даже нормировать продукты. 27 октября 1961 года геологи вскрыли богатейшую часть рудного тела в коренном залегании. Так было открыто уникальное месторождение вольфрама Восток-2. С ребятами были проведены игры  и викторины «Знай и люби свой  край», также была представлена презентация «Мой родной посёлок» об истории поселка. Воспитатели провели беседы о ветеранах ВОВ нашего посёлка. Работники ДК "Металлург", преподаватели МКОУ СОШ 31, Муниципальный комитет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Лаштур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И.А. провели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эколого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патриотическое мероприятие для детей. Ребята узнали много интересного об образовании памятников и монументов в нашем поселении. На примере жизни и деятельности земляков детям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прививалось понимание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ценности и значимости каждой человеческой жизни. Воспитатели лагеря стимулировали стремление узнать как можно больше о родной земле и её людях, уважение и внимание детей к старшему поколению.</a:t>
            </a: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Тропа «Мои земляки"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ig77512_dsc0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904816"/>
            <a:ext cx="3024336" cy="1776797"/>
          </a:xfrm>
          <a:prstGeom prst="rect">
            <a:avLst/>
          </a:prstGeom>
        </p:spPr>
      </p:pic>
      <p:pic>
        <p:nvPicPr>
          <p:cNvPr id="11" name="Рисунок 10" descr="8BNsZ8c0D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869160"/>
            <a:ext cx="3168352" cy="1801385"/>
          </a:xfrm>
          <a:prstGeom prst="rect">
            <a:avLst/>
          </a:prstGeom>
        </p:spPr>
      </p:pic>
      <p:pic>
        <p:nvPicPr>
          <p:cNvPr id="12" name="Рисунок 11" descr="IMG_5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893096"/>
            <a:ext cx="1982930" cy="1776263"/>
          </a:xfrm>
          <a:prstGeom prst="rect">
            <a:avLst/>
          </a:prstGeom>
        </p:spPr>
      </p:pic>
      <p:pic>
        <p:nvPicPr>
          <p:cNvPr id="13" name="Рисунок 12" descr="hAY8CVgDw2M.jpg"/>
          <p:cNvPicPr>
            <a:picLocks noChangeAspect="1"/>
          </p:cNvPicPr>
          <p:nvPr/>
        </p:nvPicPr>
        <p:blipFill>
          <a:blip r:embed="rId5" cstate="print"/>
          <a:srcRect r="10000"/>
          <a:stretch>
            <a:fillRect/>
          </a:stretch>
        </p:blipFill>
        <p:spPr>
          <a:xfrm>
            <a:off x="179512" y="188640"/>
            <a:ext cx="2592288" cy="1551056"/>
          </a:xfrm>
          <a:prstGeom prst="rect">
            <a:avLst/>
          </a:prstGeom>
        </p:spPr>
      </p:pic>
      <p:pic>
        <p:nvPicPr>
          <p:cNvPr id="14" name="Рисунок 13" descr="p-0gAS_V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88640"/>
            <a:ext cx="3312368" cy="1552070"/>
          </a:xfrm>
          <a:prstGeom prst="rect">
            <a:avLst/>
          </a:prstGeom>
        </p:spPr>
      </p:pic>
      <p:pic>
        <p:nvPicPr>
          <p:cNvPr id="15" name="Рисунок 14" descr="photo_2023-08-08_13-51-35.jpg"/>
          <p:cNvPicPr>
            <a:picLocks noChangeAspect="1"/>
          </p:cNvPicPr>
          <p:nvPr/>
        </p:nvPicPr>
        <p:blipFill>
          <a:blip r:embed="rId7" cstate="print"/>
          <a:srcRect l="17585"/>
          <a:stretch>
            <a:fillRect/>
          </a:stretch>
        </p:blipFill>
        <p:spPr>
          <a:xfrm>
            <a:off x="2843808" y="188639"/>
            <a:ext cx="2699792" cy="1529165"/>
          </a:xfrm>
          <a:prstGeom prst="rect">
            <a:avLst/>
          </a:prstGeom>
        </p:spPr>
      </p:pic>
      <p:pic>
        <p:nvPicPr>
          <p:cNvPr id="16" name="Рисунок 15" descr="photo_2023-08-16_15-42-48.jpg"/>
          <p:cNvPicPr>
            <a:picLocks noChangeAspect="1"/>
          </p:cNvPicPr>
          <p:nvPr/>
        </p:nvPicPr>
        <p:blipFill>
          <a:blip r:embed="rId8" cstate="print"/>
          <a:srcRect t="23750" r="12682" b="32333"/>
          <a:stretch>
            <a:fillRect/>
          </a:stretch>
        </p:blipFill>
        <p:spPr>
          <a:xfrm>
            <a:off x="179512" y="1827832"/>
            <a:ext cx="2592288" cy="2897312"/>
          </a:xfrm>
          <a:prstGeom prst="rect">
            <a:avLst/>
          </a:prstGeom>
        </p:spPr>
      </p:pic>
      <p:pic>
        <p:nvPicPr>
          <p:cNvPr id="17" name="Рисунок 16" descr="photo_2023-08-10_12-42-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1844824"/>
            <a:ext cx="1931404" cy="2983994"/>
          </a:xfrm>
          <a:prstGeom prst="rect">
            <a:avLst/>
          </a:prstGeom>
        </p:spPr>
      </p:pic>
      <p:pic>
        <p:nvPicPr>
          <p:cNvPr id="18" name="Рисунок 17" descr="photo_2023-08-16_15-39-12.jpg"/>
          <p:cNvPicPr>
            <a:picLocks noChangeAspect="1"/>
          </p:cNvPicPr>
          <p:nvPr/>
        </p:nvPicPr>
        <p:blipFill>
          <a:blip r:embed="rId10" cstate="print"/>
          <a:srcRect l="21375" r="16571"/>
          <a:stretch>
            <a:fillRect/>
          </a:stretch>
        </p:blipFill>
        <p:spPr>
          <a:xfrm>
            <a:off x="2915816" y="1844824"/>
            <a:ext cx="397188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WUdpCamq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886462"/>
            <a:ext cx="4355976" cy="1800893"/>
          </a:xfrm>
          <a:prstGeom prst="rect">
            <a:avLst/>
          </a:prstGeom>
        </p:spPr>
      </p:pic>
      <p:pic>
        <p:nvPicPr>
          <p:cNvPr id="7" name="Рисунок 6" descr="photo_2023-08-16_15-38-35.jpg"/>
          <p:cNvPicPr>
            <a:picLocks noChangeAspect="1"/>
          </p:cNvPicPr>
          <p:nvPr/>
        </p:nvPicPr>
        <p:blipFill>
          <a:blip r:embed="rId3" cstate="print"/>
          <a:srcRect b="30050"/>
          <a:stretch>
            <a:fillRect/>
          </a:stretch>
        </p:blipFill>
        <p:spPr>
          <a:xfrm>
            <a:off x="7375268" y="188640"/>
            <a:ext cx="1575021" cy="2448272"/>
          </a:xfrm>
          <a:prstGeom prst="rect">
            <a:avLst/>
          </a:prstGeom>
        </p:spPr>
      </p:pic>
      <p:pic>
        <p:nvPicPr>
          <p:cNvPr id="8" name="Рисунок 7" descr="photo_2023-08-16_15-37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701719"/>
            <a:ext cx="4283968" cy="1927786"/>
          </a:xfrm>
          <a:prstGeom prst="rect">
            <a:avLst/>
          </a:prstGeom>
        </p:spPr>
      </p:pic>
      <p:pic>
        <p:nvPicPr>
          <p:cNvPr id="9" name="Рисунок 8" descr="photo_2023-08-16_15-37-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1"/>
            <a:ext cx="5328592" cy="2397866"/>
          </a:xfrm>
          <a:prstGeom prst="rect">
            <a:avLst/>
          </a:prstGeom>
        </p:spPr>
      </p:pic>
      <p:pic>
        <p:nvPicPr>
          <p:cNvPr id="11" name="Рисунок 10" descr="photo_2023-08-10_16-22-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88640"/>
            <a:ext cx="1501147" cy="2376264"/>
          </a:xfrm>
          <a:prstGeom prst="rect">
            <a:avLst/>
          </a:prstGeom>
        </p:spPr>
      </p:pic>
      <p:pic>
        <p:nvPicPr>
          <p:cNvPr id="12" name="Рисунок 11" descr="photo_2023-08-10_16-22-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5788" y="2708921"/>
            <a:ext cx="2147287" cy="1944216"/>
          </a:xfrm>
          <a:prstGeom prst="rect">
            <a:avLst/>
          </a:prstGeom>
        </p:spPr>
      </p:pic>
      <p:pic>
        <p:nvPicPr>
          <p:cNvPr id="13" name="Рисунок 12" descr="photo_2023-08-10_16-22-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354350"/>
            <a:ext cx="2520279" cy="2325904"/>
          </a:xfrm>
          <a:prstGeom prst="rect">
            <a:avLst/>
          </a:prstGeom>
        </p:spPr>
      </p:pic>
      <p:pic>
        <p:nvPicPr>
          <p:cNvPr id="14" name="Рисунок 13" descr="photo_2023-08-16_12-25-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4869160"/>
            <a:ext cx="1692908" cy="1781080"/>
          </a:xfrm>
          <a:prstGeom prst="rect">
            <a:avLst/>
          </a:prstGeom>
        </p:spPr>
      </p:pic>
      <p:pic>
        <p:nvPicPr>
          <p:cNvPr id="15" name="Рисунок 14" descr="photo_2023-08-11_16-00-03.jpg"/>
          <p:cNvPicPr>
            <a:picLocks noChangeAspect="1"/>
          </p:cNvPicPr>
          <p:nvPr/>
        </p:nvPicPr>
        <p:blipFill>
          <a:blip r:embed="rId10" cstate="print"/>
          <a:srcRect l="20714" r="19286"/>
          <a:stretch>
            <a:fillRect/>
          </a:stretch>
        </p:blipFill>
        <p:spPr>
          <a:xfrm>
            <a:off x="179512" y="2708920"/>
            <a:ext cx="201622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2876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Тропа «Мы будущее нашей Малой Родины»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96752"/>
            <a:ext cx="8643998" cy="5375520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 14.08 по 18.08 в  летнем лагере  прошел третий заключительный этап краеведческой программы "Моя малая Родина": "Мы будущее нашей малой Родины».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рамках цикла мероприятий организованы и проведены проекты  «Сохраним в памяти историю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малой родины» - создание мини-книжки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Восток и рисунков с изображением посёлка, «Народные промыслы на территории моей малой родины» – изготовление различных поделок по декоративно-прикладному творчеству и участие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конкурсах различного формата, «Жители таёжного посёлка Восток за здоровый образ жизни!» – с проведением на свежем воздухе различных спортивных состязаний и мероприятий, а также празднование Всероссийского дня физкультурника, трудовой десант  -«Операция  «Большая уборка», «Моя будущая профессия».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Через беседы и личный опыт учителей и воспитателей детям прививались бережное отношение к родному посёлку, его истории и его природе. Воспитывалось чувство гордости за свою малую Родину и его жителей. Для себя дети извлекли понятие того, что их Восток – маленькая частичка нашей большой Родины и поэтому её нужно беречь, держать в чистоте и в дальнейшем внести лепту в будущее развитие нашей малой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своего родного посёлка.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Вся программа ЛОЛ способствовала формированию у ребят интереса к истории родного посёлка, края, к своей родословной, поисковой и исследовательской деятельности, уважения к традициям, обычаям, местным обрядам, культурному наследию, стремления к улучшению окружающей среды родного посёлка, мотивации личности к познавательной деятельности и творчеству средствами патриотического воспитания.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3_K3A4-h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949676" cy="2088232"/>
          </a:xfrm>
          <a:prstGeom prst="rect">
            <a:avLst/>
          </a:prstGeom>
        </p:spPr>
      </p:pic>
      <p:pic>
        <p:nvPicPr>
          <p:cNvPr id="17" name="Рисунок 16" descr="photo_2023-08-16_15-42-19.jpg"/>
          <p:cNvPicPr>
            <a:picLocks noChangeAspect="1"/>
          </p:cNvPicPr>
          <p:nvPr/>
        </p:nvPicPr>
        <p:blipFill>
          <a:blip r:embed="rId3" cstate="print"/>
          <a:srcRect r="12667" b="25850"/>
          <a:stretch>
            <a:fillRect/>
          </a:stretch>
        </p:blipFill>
        <p:spPr>
          <a:xfrm>
            <a:off x="7452320" y="188640"/>
            <a:ext cx="1435744" cy="2708920"/>
          </a:xfrm>
          <a:prstGeom prst="rect">
            <a:avLst/>
          </a:prstGeom>
        </p:spPr>
      </p:pic>
      <p:pic>
        <p:nvPicPr>
          <p:cNvPr id="18" name="Рисунок 17" descr="photo_2023-08-08_12-15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8640"/>
            <a:ext cx="4067944" cy="2154739"/>
          </a:xfrm>
          <a:prstGeom prst="rect">
            <a:avLst/>
          </a:prstGeom>
        </p:spPr>
      </p:pic>
      <p:pic>
        <p:nvPicPr>
          <p:cNvPr id="19" name="Рисунок 18" descr="photo_2023-08-14_15-11-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869160"/>
            <a:ext cx="3419872" cy="1784746"/>
          </a:xfrm>
          <a:prstGeom prst="rect">
            <a:avLst/>
          </a:prstGeom>
        </p:spPr>
      </p:pic>
      <p:pic>
        <p:nvPicPr>
          <p:cNvPr id="20" name="Рисунок 19" descr="photo_2023-08-14_13-49-03.jpg"/>
          <p:cNvPicPr>
            <a:picLocks noChangeAspect="1"/>
          </p:cNvPicPr>
          <p:nvPr/>
        </p:nvPicPr>
        <p:blipFill>
          <a:blip r:embed="rId6" cstate="print"/>
          <a:srcRect t="9523"/>
          <a:stretch>
            <a:fillRect/>
          </a:stretch>
        </p:blipFill>
        <p:spPr>
          <a:xfrm>
            <a:off x="179512" y="2348880"/>
            <a:ext cx="4104456" cy="1842569"/>
          </a:xfrm>
          <a:prstGeom prst="rect">
            <a:avLst/>
          </a:prstGeom>
        </p:spPr>
      </p:pic>
      <p:pic>
        <p:nvPicPr>
          <p:cNvPr id="21" name="Рисунок 20" descr="photo_2023-08-02_15-01-45.jpg"/>
          <p:cNvPicPr>
            <a:picLocks noChangeAspect="1"/>
          </p:cNvPicPr>
          <p:nvPr/>
        </p:nvPicPr>
        <p:blipFill>
          <a:blip r:embed="rId7" cstate="print"/>
          <a:srcRect l="32675" t="8001" b="24800"/>
          <a:stretch>
            <a:fillRect/>
          </a:stretch>
        </p:blipFill>
        <p:spPr>
          <a:xfrm>
            <a:off x="4427984" y="2420888"/>
            <a:ext cx="3078088" cy="2304256"/>
          </a:xfrm>
          <a:prstGeom prst="rect">
            <a:avLst/>
          </a:prstGeom>
        </p:spPr>
      </p:pic>
      <p:pic>
        <p:nvPicPr>
          <p:cNvPr id="22" name="Рисунок 21" descr="photo_2023-08-02_14-59-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365104"/>
            <a:ext cx="3096344" cy="2322258"/>
          </a:xfrm>
          <a:prstGeom prst="rect">
            <a:avLst/>
          </a:prstGeom>
        </p:spPr>
      </p:pic>
      <p:pic>
        <p:nvPicPr>
          <p:cNvPr id="23" name="Рисунок 22" descr="photo_2023-08-04_15-54-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0996" y="4869160"/>
            <a:ext cx="1982719" cy="1765141"/>
          </a:xfrm>
          <a:prstGeom prst="rect">
            <a:avLst/>
          </a:prstGeom>
        </p:spPr>
      </p:pic>
      <p:pic>
        <p:nvPicPr>
          <p:cNvPr id="24" name="Рисунок 23" descr="photo_2023-08-14_14-58-4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336" y="2996952"/>
            <a:ext cx="129614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450</TotalTime>
  <Words>838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Краеведческая программа  «Моя малая Родина»  летнего оздоровительного лагеря с дневным пребыванием детей  </vt:lpstr>
      <vt:lpstr>   Тропа «Мой дом родной»</vt:lpstr>
      <vt:lpstr>Слайд 3</vt:lpstr>
      <vt:lpstr>Слайд 4</vt:lpstr>
      <vt:lpstr> Тропа «Мои земляки» </vt:lpstr>
      <vt:lpstr>Слайд 6</vt:lpstr>
      <vt:lpstr>Слайд 7</vt:lpstr>
      <vt:lpstr>  Тропа «Мы будущее нашей Малой Родины»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Краеведческая программа  «Моя малая Родина»  летнего оздоровительного лагеря с дневным пребыванием детей</dc:title>
  <dc:creator>User</dc:creator>
  <cp:lastModifiedBy>Сергей Ильич Мальцев</cp:lastModifiedBy>
  <cp:revision>49</cp:revision>
  <dcterms:created xsi:type="dcterms:W3CDTF">2023-06-25T04:00:24Z</dcterms:created>
  <dcterms:modified xsi:type="dcterms:W3CDTF">2023-08-16T08:10:38Z</dcterms:modified>
</cp:coreProperties>
</file>