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0" r:id="rId5"/>
    <p:sldId id="262" r:id="rId6"/>
    <p:sldId id="263" r:id="rId7"/>
    <p:sldId id="264" r:id="rId8"/>
    <p:sldId id="261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1DD34E-6AC3-45F9-802F-AD087E92A45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477000" cy="18573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Краеведческая программа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«Моя малая Родина»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летнего оздоровительного лагеря с дневным пребыванием детей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858180" cy="1785950"/>
          </a:xfrm>
        </p:spPr>
        <p:txBody>
          <a:bodyPr>
            <a:noAutofit/>
          </a:bodyPr>
          <a:lstStyle/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 31» п. Восток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Красноармейского муниципального района Приморского края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28860" y="6143620"/>
            <a:ext cx="650085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schemeClr val="bg1"/>
                </a:solidFill>
              </a:rPr>
              <a:t>Число детей, отдохнувших в ЛОЛ  1 смена </a:t>
            </a:r>
          </a:p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возрасте от 6,5 до 15 (включительно): </a:t>
            </a:r>
            <a:r>
              <a:rPr lang="ru-RU" sz="2400" b="1" dirty="0" smtClean="0">
                <a:solidFill>
                  <a:schemeClr val="bg1"/>
                </a:solidFill>
              </a:rPr>
              <a:t>150 чел.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УЧЕБНЫЙ ГОД 2022-2023\ЛОЛ 2023\ФОТО ЛОЛ\16871644504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 bwMode="auto">
          <a:xfrm>
            <a:off x="214282" y="2214554"/>
            <a:ext cx="2368482" cy="2000264"/>
          </a:xfrm>
          <a:prstGeom prst="rect">
            <a:avLst/>
          </a:prstGeom>
          <a:noFill/>
        </p:spPr>
      </p:pic>
      <p:pic>
        <p:nvPicPr>
          <p:cNvPr id="6" name="Picture 3" descr="E:\УЧЕБНЫЙ ГОД 2022-2023\ЛОЛ 2023\ФОТО ЛОЛ\1687164450245.jpg"/>
          <p:cNvPicPr>
            <a:picLocks noChangeAspect="1" noChangeArrowheads="1"/>
          </p:cNvPicPr>
          <p:nvPr/>
        </p:nvPicPr>
        <p:blipFill>
          <a:blip r:embed="rId3" cstate="print"/>
          <a:srcRect t="9835" b="9835"/>
          <a:stretch>
            <a:fillRect/>
          </a:stretch>
        </p:blipFill>
        <p:spPr bwMode="auto">
          <a:xfrm>
            <a:off x="3357554" y="642918"/>
            <a:ext cx="2725672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E:\УЧЕБНЫЙ ГОД 2022-2023\ЛОЛ 2023\ФОТО ЛОЛ\1687164450329.jpg"/>
          <p:cNvPicPr>
            <a:picLocks noChangeAspect="1" noChangeArrowheads="1"/>
          </p:cNvPicPr>
          <p:nvPr/>
        </p:nvPicPr>
        <p:blipFill>
          <a:blip r:embed="rId4" cstate="print"/>
          <a:srcRect t="9835" b="9835"/>
          <a:stretch>
            <a:fillRect/>
          </a:stretch>
        </p:blipFill>
        <p:spPr bwMode="auto">
          <a:xfrm>
            <a:off x="214282" y="285728"/>
            <a:ext cx="293998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E:\УЧЕБНЫЙ ГОД 2022-2023\ЛОЛ 2023\ФОТО ЛОЛ\1687164450300.jpg"/>
          <p:cNvPicPr>
            <a:picLocks noChangeAspect="1" noChangeArrowheads="1"/>
          </p:cNvPicPr>
          <p:nvPr/>
        </p:nvPicPr>
        <p:blipFill>
          <a:blip r:embed="rId5" cstate="print"/>
          <a:srcRect t="9835" b="9835"/>
          <a:stretch>
            <a:fillRect/>
          </a:stretch>
        </p:blipFill>
        <p:spPr bwMode="auto">
          <a:xfrm>
            <a:off x="3071802" y="2571744"/>
            <a:ext cx="307183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E:\УЧЕБНЫЙ ГОД 2022-2023\ЛОЛ 2023\ФОТО ЛОЛ\1687165383013.jpg"/>
          <p:cNvPicPr>
            <a:picLocks noChangeAspect="1" noChangeArrowheads="1"/>
          </p:cNvPicPr>
          <p:nvPr/>
        </p:nvPicPr>
        <p:blipFill>
          <a:blip r:embed="rId6" cstate="print"/>
          <a:srcRect t="27407" b="27407"/>
          <a:stretch>
            <a:fillRect/>
          </a:stretch>
        </p:blipFill>
        <p:spPr bwMode="auto">
          <a:xfrm>
            <a:off x="785786" y="4714884"/>
            <a:ext cx="2214578" cy="214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E:\УЧЕБНЫЙ ГОД 2022-2023\ЛОЛ 2023\ФОТО ЛОЛ\1687165383035.jpg"/>
          <p:cNvPicPr>
            <a:picLocks noChangeAspect="1" noChangeArrowheads="1"/>
          </p:cNvPicPr>
          <p:nvPr/>
        </p:nvPicPr>
        <p:blipFill>
          <a:blip r:embed="rId7"/>
          <a:srcRect t="27407" b="27407"/>
          <a:stretch>
            <a:fillRect/>
          </a:stretch>
        </p:blipFill>
        <p:spPr bwMode="auto">
          <a:xfrm>
            <a:off x="6429388" y="4500570"/>
            <a:ext cx="2511358" cy="214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:\УЧЕБНЫЙ ГОД 2022-2023\ЛОЛ 2023\ФОТО ЛОЛ\1687165382978.jpg"/>
          <p:cNvPicPr>
            <a:picLocks noChangeAspect="1" noChangeArrowheads="1"/>
          </p:cNvPicPr>
          <p:nvPr/>
        </p:nvPicPr>
        <p:blipFill>
          <a:blip r:embed="rId8" cstate="print"/>
          <a:srcRect t="27407" b="27407"/>
          <a:stretch>
            <a:fillRect/>
          </a:stretch>
        </p:blipFill>
        <p:spPr bwMode="auto">
          <a:xfrm>
            <a:off x="3500430" y="4714884"/>
            <a:ext cx="2643206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0" descr="E:\УЧЕБНЫЙ ГОД 2022-2023\ЛОЛ 2023\ФОТО ЛОЛ\1687165383173.jpg"/>
          <p:cNvPicPr>
            <a:picLocks noChangeAspect="1" noChangeArrowheads="1"/>
          </p:cNvPicPr>
          <p:nvPr/>
        </p:nvPicPr>
        <p:blipFill>
          <a:blip r:embed="rId9" cstate="print"/>
          <a:srcRect t="27407" b="27407"/>
          <a:stretch>
            <a:fillRect/>
          </a:stretch>
        </p:blipFill>
        <p:spPr bwMode="auto">
          <a:xfrm>
            <a:off x="6500826" y="214290"/>
            <a:ext cx="2428892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1" descr="E:\УЧЕБНЫЙ ГОД 2022-2023\ЛОЛ 2023\ФОТО ЛОЛ\1687165383601.jpg"/>
          <p:cNvPicPr>
            <a:picLocks noChangeAspect="1" noChangeArrowheads="1"/>
          </p:cNvPicPr>
          <p:nvPr/>
        </p:nvPicPr>
        <p:blipFill>
          <a:blip r:embed="rId10"/>
          <a:srcRect t="27407" b="27407"/>
          <a:stretch>
            <a:fillRect/>
          </a:stretch>
        </p:blipFill>
        <p:spPr bwMode="auto">
          <a:xfrm>
            <a:off x="6357950" y="2214554"/>
            <a:ext cx="2571768" cy="200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7" descr="E:\УЧЕБНЫЙ ГОД 2022-2023\ЛОЛ 2023\ФОТО ЛОЛ\1687165380538.jpg"/>
          <p:cNvPicPr>
            <a:picLocks noChangeAspect="1" noChangeArrowheads="1"/>
          </p:cNvPicPr>
          <p:nvPr/>
        </p:nvPicPr>
        <p:blipFill>
          <a:blip r:embed="rId2" cstate="print"/>
          <a:srcRect t="19876" b="19876"/>
          <a:stretch>
            <a:fillRect/>
          </a:stretch>
        </p:blipFill>
        <p:spPr bwMode="auto">
          <a:xfrm>
            <a:off x="6132576" y="214290"/>
            <a:ext cx="3011424" cy="235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16" descr="E:\УЧЕБНЫЙ ГОД 2022-2023\ЛОЛ 2023\ФОТО ЛОЛ\1687165380527.jpg"/>
          <p:cNvPicPr>
            <a:picLocks noChangeAspect="1" noChangeArrowheads="1"/>
          </p:cNvPicPr>
          <p:nvPr/>
        </p:nvPicPr>
        <p:blipFill>
          <a:blip r:embed="rId3" cstate="print"/>
          <a:srcRect t="19876" b="19876"/>
          <a:stretch>
            <a:fillRect/>
          </a:stretch>
        </p:blipFill>
        <p:spPr bwMode="auto">
          <a:xfrm>
            <a:off x="214282" y="214290"/>
            <a:ext cx="278608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15" descr="E:\УЧЕБНЫЙ ГОД 2022-2023\ЛОЛ 2023\ФОТО ЛОЛ\1687165379181.jpg"/>
          <p:cNvPicPr>
            <a:picLocks noChangeAspect="1" noChangeArrowheads="1"/>
          </p:cNvPicPr>
          <p:nvPr/>
        </p:nvPicPr>
        <p:blipFill>
          <a:blip r:embed="rId4" cstate="print"/>
          <a:srcRect l="3317" r="3317"/>
          <a:stretch>
            <a:fillRect/>
          </a:stretch>
        </p:blipFill>
        <p:spPr bwMode="auto">
          <a:xfrm>
            <a:off x="428596" y="2500306"/>
            <a:ext cx="250033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14" descr="E:\УЧЕБНЫЙ ГОД 2022-2023\ЛОЛ 2023\ФОТО ЛОЛ\1687165379633.jpg"/>
          <p:cNvPicPr>
            <a:picLocks noChangeAspect="1" noChangeArrowheads="1"/>
          </p:cNvPicPr>
          <p:nvPr/>
        </p:nvPicPr>
        <p:blipFill>
          <a:blip r:embed="rId5" cstate="print"/>
          <a:srcRect t="27407" b="27407"/>
          <a:stretch>
            <a:fillRect/>
          </a:stretch>
        </p:blipFill>
        <p:spPr bwMode="auto">
          <a:xfrm>
            <a:off x="3286116" y="214290"/>
            <a:ext cx="265423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13" descr="E:\УЧЕБНЫЙ ГОД 2022-2023\ЛОЛ 2023\ФОТО ЛОЛ\1687165381448.jpg"/>
          <p:cNvPicPr>
            <a:picLocks noChangeAspect="1" noChangeArrowheads="1"/>
          </p:cNvPicPr>
          <p:nvPr/>
        </p:nvPicPr>
        <p:blipFill>
          <a:blip r:embed="rId6" cstate="print"/>
          <a:srcRect t="9743" b="9743"/>
          <a:stretch>
            <a:fillRect/>
          </a:stretch>
        </p:blipFill>
        <p:spPr bwMode="auto">
          <a:xfrm>
            <a:off x="6143636" y="5357802"/>
            <a:ext cx="2786082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2" descr="E:\УЧЕБНЫЙ ГОД 2022-2023\ЛОЛ 2023\ФОТО ЛОЛ\1687165384645.jpg"/>
          <p:cNvPicPr>
            <a:picLocks noChangeAspect="1" noChangeArrowheads="1"/>
          </p:cNvPicPr>
          <p:nvPr/>
        </p:nvPicPr>
        <p:blipFill>
          <a:blip r:embed="rId7" cstate="print"/>
          <a:srcRect t="27407" b="27407"/>
          <a:stretch>
            <a:fillRect/>
          </a:stretch>
        </p:blipFill>
        <p:spPr bwMode="auto">
          <a:xfrm>
            <a:off x="4357686" y="2500306"/>
            <a:ext cx="3725804" cy="242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6" descr="E:\УЧЕБНЫЙ ГОД 2022-2023\ЛОЛ 2023\ФОТО ЛОЛ\1687165379373.jpg"/>
          <p:cNvPicPr>
            <a:picLocks noChangeAspect="1" noChangeArrowheads="1"/>
          </p:cNvPicPr>
          <p:nvPr/>
        </p:nvPicPr>
        <p:blipFill>
          <a:blip r:embed="rId8" cstate="print"/>
          <a:srcRect t="9835" b="9835"/>
          <a:stretch>
            <a:fillRect/>
          </a:stretch>
        </p:blipFill>
        <p:spPr bwMode="auto">
          <a:xfrm>
            <a:off x="214282" y="4286256"/>
            <a:ext cx="4011556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14678" y="857232"/>
            <a:ext cx="3714776" cy="371477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Край у нас общий и общая Родина! </a:t>
            </a:r>
            <a:br>
              <a:rPr lang="ru-RU" sz="2400" b="1" dirty="0" smtClean="0"/>
            </a:br>
            <a:r>
              <a:rPr lang="ru-RU" sz="2400" b="1" dirty="0" smtClean="0"/>
              <a:t> И чтоб Россия могла процветать </a:t>
            </a:r>
            <a:br>
              <a:rPr lang="ru-RU" sz="2400" b="1" dirty="0" smtClean="0"/>
            </a:br>
            <a:r>
              <a:rPr lang="ru-RU" sz="2400" b="1" dirty="0" smtClean="0"/>
              <a:t> Душою и сердцем должны мы понять, </a:t>
            </a:r>
            <a:br>
              <a:rPr lang="ru-RU" sz="2400" b="1" dirty="0" smtClean="0"/>
            </a:br>
            <a:r>
              <a:rPr lang="ru-RU" sz="2400" b="1" dirty="0" smtClean="0"/>
              <a:t>Что мир от отцов нам достался в наследство, </a:t>
            </a:r>
            <a:br>
              <a:rPr lang="ru-RU" sz="2400" b="1" dirty="0" smtClean="0"/>
            </a:br>
            <a:r>
              <a:rPr lang="ru-RU" sz="2400" b="1" dirty="0" smtClean="0"/>
              <a:t> А дружба для мира надежное ... </a:t>
            </a:r>
            <a:br>
              <a:rPr lang="ru-RU" sz="2400" b="1" dirty="0" smtClean="0"/>
            </a:br>
            <a:r>
              <a:rPr lang="ru-RU" sz="2400" b="1" dirty="0" smtClean="0"/>
              <a:t>Мы молоды, умны, сильны! </a:t>
            </a:r>
            <a:br>
              <a:rPr lang="ru-RU" sz="2400" b="1" dirty="0" smtClean="0"/>
            </a:br>
            <a:r>
              <a:rPr lang="ru-RU" sz="2400" b="1" dirty="0" smtClean="0"/>
              <a:t>Мы – будущее всей страны!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315200" cy="685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cap="small" dirty="0" smtClean="0">
                <a:solidFill>
                  <a:schemeClr val="tx1"/>
                </a:solidFill>
                <a:latin typeface="Comic Sans MS" pitchFamily="66" charset="0"/>
              </a:rPr>
              <a:t>Наше путешествие по тропам</a:t>
            </a:r>
            <a:br>
              <a:rPr lang="ru-RU" b="1" cap="small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643206" cy="3429024"/>
          </a:xfrm>
          <a:prstGeom prst="rect">
            <a:avLst/>
          </a:prstGeom>
          <a:noFill/>
        </p:spPr>
      </p:pic>
      <p:pic>
        <p:nvPicPr>
          <p:cNvPr id="7" name="Picture 2" descr="C:\Users\User\Desktop\Без названия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5879" b="15879"/>
          <a:stretch>
            <a:fillRect/>
          </a:stretch>
        </p:blipFill>
        <p:spPr bwMode="auto">
          <a:xfrm>
            <a:off x="2143108" y="4572008"/>
            <a:ext cx="5868944" cy="206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28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Тропа «Мой дом родной»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72560" cy="5000660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 самого детства формируется такое понятие, как Родина. Малая Родина — это место, где ты родился. Она является частичкой нашей души и греет наше сердце. Где бы не был человек, родной край всегда будет звать его. Здесь всё родное и близкое. Неважно, город это или маленькая деревушка где-то на берегу реки.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 5.06 по 11.06 в летнем лагере  прошел первый этап краеведческой программы «Моя малая Родина»: "Мой дом родной". Ребята познакомились с историей нашего посёлка, узнали о достопримечательностях, о происхождении названий улиц, о сопках, реке, выяснили, какие лекарственные растения растут в нашем крае и районе. В конце мероприятия дети сделали поделку "Лекарственные растения нашего края". Восток - это наша малая Родина. Место, которое мы всегда с теплом будем вспоминать и любить. Здесь уникальная природа, живописные места и всё близкое и родное. Мы знаем здесь каждый уголок. Именно родной край связан с нашим детством, самыми светлыми моментами в жизни.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На протяжении всей недели дети совершили своеобразное путешествие в мир живой природы. Принимали участие в викторине «Зелёная аптека», беседе «Охрана окружающей среды», где ребята поговорили о том, что человек должен жить в гармонии с природой, что надо заботиться о чистоте водоёмов, лесов, полей и лугов, и как важно охранять природу, частью которого являемся и мы 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УЧЕБНЫЙ ГОД 2022-2023\ЛОЛ 2023\ФОТО ЛОЛ\16871653840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7407" b="27407"/>
          <a:stretch>
            <a:fillRect/>
          </a:stretch>
        </p:blipFill>
        <p:spPr bwMode="auto">
          <a:xfrm>
            <a:off x="214282" y="214290"/>
            <a:ext cx="2725672" cy="2282960"/>
          </a:xfrm>
          <a:prstGeom prst="rect">
            <a:avLst/>
          </a:prstGeom>
          <a:noFill/>
        </p:spPr>
      </p:pic>
      <p:pic>
        <p:nvPicPr>
          <p:cNvPr id="15366" name="Picture 6" descr="E:\УЧЕБНЫЙ ГОД 2022-2023\ЛОЛ 2023\ФОТО ЛОЛ\1687165379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5715040" cy="2786082"/>
          </a:xfrm>
          <a:prstGeom prst="rect">
            <a:avLst/>
          </a:prstGeom>
          <a:noFill/>
        </p:spPr>
      </p:pic>
      <p:pic>
        <p:nvPicPr>
          <p:cNvPr id="15367" name="Picture 7" descr="E:\УЧЕБНЫЙ ГОД 2022-2023\ЛОЛ 2023\ФОТО ЛОЛ\1687165379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2643166" cy="3857580"/>
          </a:xfrm>
          <a:prstGeom prst="rect">
            <a:avLst/>
          </a:prstGeom>
          <a:noFill/>
        </p:spPr>
      </p:pic>
      <p:sp>
        <p:nvSpPr>
          <p:cNvPr id="15369" name="AutoShape 9" descr="blob:https://web.whatsapp.com/51627830-0019-4a99-b639-b4b7c1a1f8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7" descr="C:\Users\User\Desktop\c3e89a78-9f16-4182-b1fe-cacefbc81a3d.jpg"/>
          <p:cNvPicPr>
            <a:picLocks noChangeAspect="1" noChangeArrowheads="1"/>
          </p:cNvPicPr>
          <p:nvPr/>
        </p:nvPicPr>
        <p:blipFill>
          <a:blip r:embed="rId5"/>
          <a:srcRect t="9835" b="9835"/>
          <a:stretch>
            <a:fillRect/>
          </a:stretch>
        </p:blipFill>
        <p:spPr bwMode="auto">
          <a:xfrm>
            <a:off x="3071802" y="3500438"/>
            <a:ext cx="5726068" cy="321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f35db064-fdd4-4a16-9245-2a2df3e18154.jpg"/>
          <p:cNvPicPr>
            <a:picLocks noChangeAspect="1" noChangeArrowheads="1"/>
          </p:cNvPicPr>
          <p:nvPr/>
        </p:nvPicPr>
        <p:blipFill>
          <a:blip r:embed="rId2"/>
          <a:srcRect t="27407" b="27407"/>
          <a:stretch>
            <a:fillRect/>
          </a:stretch>
        </p:blipFill>
        <p:spPr bwMode="auto">
          <a:xfrm>
            <a:off x="357158" y="214290"/>
            <a:ext cx="315430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C:\Users\User\Desktop\51627830-0019-4a99-b639-b4b7c1a1f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3643338" cy="4071942"/>
          </a:xfrm>
          <a:prstGeom prst="rect">
            <a:avLst/>
          </a:prstGeom>
          <a:noFill/>
        </p:spPr>
      </p:pic>
      <p:pic>
        <p:nvPicPr>
          <p:cNvPr id="7" name="Picture 5" descr="E:\УЧЕБНЫЙ ГОД 2022-2023\ЛОЛ 2023\ФОТО ЛОЛ\16871653801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3317" r="3317"/>
          <a:stretch>
            <a:fillRect/>
          </a:stretch>
        </p:blipFill>
        <p:spPr bwMode="auto">
          <a:xfrm>
            <a:off x="3857620" y="214290"/>
            <a:ext cx="5011688" cy="2711564"/>
          </a:xfrm>
          <a:prstGeom prst="rect">
            <a:avLst/>
          </a:prstGeom>
          <a:noFill/>
        </p:spPr>
      </p:pic>
      <p:pic>
        <p:nvPicPr>
          <p:cNvPr id="8" name="Picture 6" descr="C:\Users\User\Desktop\d08f7df5-abde-4caa-9cde-142019f61b9c.jpg"/>
          <p:cNvPicPr>
            <a:picLocks noChangeAspect="1" noChangeArrowheads="1"/>
          </p:cNvPicPr>
          <p:nvPr/>
        </p:nvPicPr>
        <p:blipFill>
          <a:blip r:embed="rId5"/>
          <a:srcRect t="9835" b="9835"/>
          <a:stretch>
            <a:fillRect/>
          </a:stretch>
        </p:blipFill>
        <p:spPr bwMode="auto">
          <a:xfrm>
            <a:off x="4286248" y="3286124"/>
            <a:ext cx="4583060" cy="328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28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Тропа «Мои земляки»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12"/>
            <a:ext cx="8643998" cy="5429288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 12.06 по 18.06 в летнем лагере  прошел второй этап краеведческой программы «Моя малая Родина»: «Мои земляки". Ребята познакомились с выдающимися личностями, старожилами и почетными жителями нашего посёлка. А познакомиться и узнать о своих земляках и историей создания посёлка Восток помогла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Лаштур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И.А. (смотритель музея). В ходе экскурсий и исследований школьники узнали, что в марте 1961 года геолого-поисковая партия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Иманской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экспедиции села Рощино приступила к проведению поисковых работ на правобережье реки Дальняя. Данные по химическому анализу вод в ключе Восток-2 выявили наличие аномальной суммы металлов.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детализационные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работы направили только желающих. В тяжелых условиях суровой поздней осени, когда приходилось жить в палатках и даже нормировать продукты. 27 октября 1961 года геологи вскрыли богатейшую часть рудного тела в коренном залегании. Так было открыто уникальное месторождение вольфрама Восток-2. Также были проведены игры  «Знай и люби свой  край», также была представлена презентация «Мой родной посёлок» об истории поселка. Воспитатели провели беседы о ветеранах ВОВ, которых к сожалению не осталось в живых. Работники ДК "Металлург", преподаватели МКОУ СОШ 31, Муниципальный комитет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Лаштур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И.А. провели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экологическо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патриотическое мероприятие у Монумента "Героям войны" для детей. Ребята узнали много интересного об образовании Монумента и высадили цветы. На примере жизни и деятельности земляков детям было привито понимание ценности и значимости каждой человеческой жизни. Воспитатели лагерей стимулировали стремление узнать как можно больше о родной земле и его людях, уважение и внимание детей к старшему поколению.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:\УЧЕБНЫЙ ГОД 2022-2023\ЛОЛ 2023\ФОТО ЛОЛ\16871653838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7407" b="27407"/>
          <a:stretch>
            <a:fillRect/>
          </a:stretch>
        </p:blipFill>
        <p:spPr bwMode="auto">
          <a:xfrm>
            <a:off x="5072066" y="214290"/>
            <a:ext cx="3725804" cy="2857496"/>
          </a:xfrm>
          <a:prstGeom prst="rect">
            <a:avLst/>
          </a:prstGeom>
          <a:noFill/>
        </p:spPr>
      </p:pic>
      <p:pic>
        <p:nvPicPr>
          <p:cNvPr id="6" name="Picture 10" descr="E:\УЧЕБНЫЙ ГОД 2022-2023\ЛОЛ 2023\ФОТО ЛОЛ\1687165383943.jpg"/>
          <p:cNvPicPr>
            <a:picLocks noChangeAspect="1" noChangeArrowheads="1"/>
          </p:cNvPicPr>
          <p:nvPr/>
        </p:nvPicPr>
        <p:blipFill>
          <a:blip r:embed="rId3"/>
          <a:srcRect t="27407" b="27407"/>
          <a:stretch>
            <a:fillRect/>
          </a:stretch>
        </p:blipFill>
        <p:spPr bwMode="auto">
          <a:xfrm>
            <a:off x="214282" y="285728"/>
            <a:ext cx="4500594" cy="285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E:\УЧЕБНЫЙ ГОД 2022-2023\ЛОЛ 2023\ФОТО ЛОЛ\1687165383591.jpg"/>
          <p:cNvPicPr>
            <a:picLocks noChangeAspect="1" noChangeArrowheads="1"/>
          </p:cNvPicPr>
          <p:nvPr/>
        </p:nvPicPr>
        <p:blipFill>
          <a:blip r:embed="rId4"/>
          <a:srcRect t="27407" b="27407"/>
          <a:stretch>
            <a:fillRect/>
          </a:stretch>
        </p:blipFill>
        <p:spPr bwMode="auto">
          <a:xfrm>
            <a:off x="285720" y="3714752"/>
            <a:ext cx="4143404" cy="292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5" descr="E:\УЧЕБНЫЙ ГОД 2022-2023\ЛОЛ 2023\ФОТО ЛОЛ\1687165383666.jpg"/>
          <p:cNvPicPr>
            <a:picLocks noChangeAspect="1" noChangeArrowheads="1"/>
          </p:cNvPicPr>
          <p:nvPr/>
        </p:nvPicPr>
        <p:blipFill>
          <a:blip r:embed="rId5"/>
          <a:srcRect t="9835" b="9835"/>
          <a:stretch>
            <a:fillRect/>
          </a:stretch>
        </p:blipFill>
        <p:spPr bwMode="auto">
          <a:xfrm>
            <a:off x="4857752" y="3429000"/>
            <a:ext cx="3714744" cy="321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7" descr="C:\Users\User\Desktop\8c5033ec-6466-4232-a3fd-f0ed077785b1.jpg"/>
          <p:cNvPicPr>
            <a:picLocks noChangeAspect="1" noChangeArrowheads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 bwMode="auto">
          <a:xfrm>
            <a:off x="214282" y="285728"/>
            <a:ext cx="3929090" cy="271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13" descr="E:\УЧЕБНЫЙ ГОД 2022-2023\ЛОЛ 2023\ФОТО ЛОЛ\1687165383697.jpg"/>
          <p:cNvPicPr>
            <a:picLocks noChangeAspect="1" noChangeArrowheads="1"/>
          </p:cNvPicPr>
          <p:nvPr/>
        </p:nvPicPr>
        <p:blipFill>
          <a:blip r:embed="rId3"/>
          <a:srcRect t="27407" b="27407"/>
          <a:stretch>
            <a:fillRect/>
          </a:stretch>
        </p:blipFill>
        <p:spPr bwMode="auto">
          <a:xfrm>
            <a:off x="4429124" y="214290"/>
            <a:ext cx="4214810" cy="292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14" descr="E:\УЧЕБНЫЙ ГОД 2022-2023\ЛОЛ 2023\ФОТО ЛОЛ\1687165383953.jpg"/>
          <p:cNvPicPr>
            <a:picLocks noChangeAspect="1" noChangeArrowheads="1"/>
          </p:cNvPicPr>
          <p:nvPr/>
        </p:nvPicPr>
        <p:blipFill>
          <a:blip r:embed="rId4"/>
          <a:srcRect t="27407" b="27407"/>
          <a:stretch>
            <a:fillRect/>
          </a:stretch>
        </p:blipFill>
        <p:spPr bwMode="auto">
          <a:xfrm>
            <a:off x="285720" y="3500438"/>
            <a:ext cx="3868680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16" descr="E:\УЧЕБНЫЙ ГОД 2022-2023\ЛОЛ 2023\ФОТО ЛОЛ\1687165383993.jpg"/>
          <p:cNvPicPr>
            <a:picLocks noChangeAspect="1" noChangeArrowheads="1"/>
          </p:cNvPicPr>
          <p:nvPr/>
        </p:nvPicPr>
        <p:blipFill>
          <a:blip r:embed="rId5"/>
          <a:srcRect t="27407" b="27407"/>
          <a:stretch>
            <a:fillRect/>
          </a:stretch>
        </p:blipFill>
        <p:spPr bwMode="auto">
          <a:xfrm>
            <a:off x="4500562" y="3643314"/>
            <a:ext cx="4225870" cy="264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Тропа «Мы будущее нашей Малой Родины»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000660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 19.06 по 22.06 в  летнем лагере  прошел третий заключительный этап краеведческой программы "Моя малая Родина": "Мы будущее нашей малой Родины».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рамках цикла мероприятий организованы и проведены проекты  «Дни единых действий»: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 июня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защиты детей,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6 июня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русского языка,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12 июня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России,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Петра 1,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 июня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памяти и скорби, трудовой десант «Мы за чистоту родного посёлка», «Моя будущая профессия».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Через беседы и личный опыт были привиты бережное отношение к родному посёлку и его природе. Воспитывали чувство гордости за свою малую Родину и его жителей. Для себя дети извлекли понятие того, что их Восток – маленькая частичка нашей большой Родины и поэтому её нужно держать в чистоте и в дальнейшем внести лепту в развитие своего родного посёлка.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Программа способствовала формированию у ребят интереса к истории родного посёлка, края, к своей родословной, поисковой и исследовательской деятельности, уважения к традициям, обычаям, местным обрядам, культурному наследию, стремления к улучшению окружающей среды родного посёлка, мотивации личности к познавательной деятельности и творчеству средствами патриотического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169</TotalTime>
  <Words>767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Краеведческая программа  «Моя малая Родина»  летнего оздоровительного лагеря с дневным пребыванием детей  </vt:lpstr>
      <vt:lpstr>Наше путешествие по тропам </vt:lpstr>
      <vt:lpstr> Тропа «Мой дом родной» </vt:lpstr>
      <vt:lpstr>Слайд 4</vt:lpstr>
      <vt:lpstr>Слайд 5</vt:lpstr>
      <vt:lpstr> Тропа «Мои земляки» </vt:lpstr>
      <vt:lpstr>Слайд 7</vt:lpstr>
      <vt:lpstr>Слайд 8</vt:lpstr>
      <vt:lpstr>  Тропа «Мы будущее нашей Малой Родины»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программа  «Моя малая Родина»  летнего оздоровительного лагеря с дневным пребыванием детей</dc:title>
  <dc:creator>User</dc:creator>
  <cp:lastModifiedBy>User</cp:lastModifiedBy>
  <cp:revision>18</cp:revision>
  <dcterms:created xsi:type="dcterms:W3CDTF">2023-06-25T04:00:24Z</dcterms:created>
  <dcterms:modified xsi:type="dcterms:W3CDTF">2023-06-26T22:11:43Z</dcterms:modified>
</cp:coreProperties>
</file>